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7" r:id="rId4"/>
    <p:sldMasterId id="2147483948" r:id="rId5"/>
  </p:sldMasterIdLst>
  <p:notesMasterIdLst>
    <p:notesMasterId r:id="rId27"/>
  </p:notesMasterIdLst>
  <p:sldIdLst>
    <p:sldId id="269" r:id="rId6"/>
    <p:sldId id="290" r:id="rId7"/>
    <p:sldId id="305" r:id="rId8"/>
    <p:sldId id="291" r:id="rId9"/>
    <p:sldId id="260" r:id="rId10"/>
    <p:sldId id="307" r:id="rId11"/>
    <p:sldId id="295" r:id="rId12"/>
    <p:sldId id="317" r:id="rId13"/>
    <p:sldId id="308" r:id="rId14"/>
    <p:sldId id="309" r:id="rId15"/>
    <p:sldId id="319" r:id="rId16"/>
    <p:sldId id="312" r:id="rId17"/>
    <p:sldId id="321" r:id="rId18"/>
    <p:sldId id="313" r:id="rId19"/>
    <p:sldId id="310" r:id="rId20"/>
    <p:sldId id="322" r:id="rId21"/>
    <p:sldId id="314" r:id="rId22"/>
    <p:sldId id="315" r:id="rId23"/>
    <p:sldId id="316" r:id="rId24"/>
    <p:sldId id="318" r:id="rId25"/>
    <p:sldId id="2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3BF8F9-F3A6-4B0D-A12B-D22821D5A1B8}" v="1798" dt="2023-04-21T10:30:05.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55" autoAdjust="0"/>
    <p:restoredTop sz="84676" autoAdjust="0"/>
  </p:normalViewPr>
  <p:slideViewPr>
    <p:cSldViewPr snapToGrid="0">
      <p:cViewPr varScale="1">
        <p:scale>
          <a:sx n="69" d="100"/>
          <a:sy n="69"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nsh Srivastava" userId="4f46b25c-47e1-4546-aed9-f810afc2aceb" providerId="ADAL" clId="{1D669301-418D-4275-8AD7-8A32F6ECE509}"/>
    <pc:docChg chg="undo custSel modSld modMainMaster">
      <pc:chgData name="Divyansh Srivastava" userId="4f46b25c-47e1-4546-aed9-f810afc2aceb" providerId="ADAL" clId="{1D669301-418D-4275-8AD7-8A32F6ECE509}" dt="2022-07-10T13:24:13.615" v="350" actId="14100"/>
      <pc:docMkLst>
        <pc:docMk/>
      </pc:docMkLst>
      <pc:sldChg chg="modTransition modAnim">
        <pc:chgData name="Divyansh Srivastava" userId="4f46b25c-47e1-4546-aed9-f810afc2aceb" providerId="ADAL" clId="{1D669301-418D-4275-8AD7-8A32F6ECE509}" dt="2022-07-10T13:19:33.733" v="336"/>
        <pc:sldMkLst>
          <pc:docMk/>
          <pc:sldMk cId="339079346" sldId="260"/>
        </pc:sldMkLst>
      </pc:sldChg>
      <pc:sldChg chg="modSp mod modTransition modAnim">
        <pc:chgData name="Divyansh Srivastava" userId="4f46b25c-47e1-4546-aed9-f810afc2aceb" providerId="ADAL" clId="{1D669301-418D-4275-8AD7-8A32F6ECE509}" dt="2022-07-10T13:19:33.733" v="336"/>
        <pc:sldMkLst>
          <pc:docMk/>
          <pc:sldMk cId="334930986" sldId="269"/>
        </pc:sldMkLst>
        <pc:spChg chg="mod">
          <ac:chgData name="Divyansh Srivastava" userId="4f46b25c-47e1-4546-aed9-f810afc2aceb" providerId="ADAL" clId="{1D669301-418D-4275-8AD7-8A32F6ECE509}" dt="2022-07-10T13:00:37.691" v="119" actId="20577"/>
          <ac:spMkLst>
            <pc:docMk/>
            <pc:sldMk cId="334930986" sldId="269"/>
            <ac:spMk id="2" creationId="{ECB885A9-0A77-4196-9589-30504234E317}"/>
          </ac:spMkLst>
        </pc:spChg>
      </pc:sldChg>
      <pc:sldChg chg="modTransition modAnim">
        <pc:chgData name="Divyansh Srivastava" userId="4f46b25c-47e1-4546-aed9-f810afc2aceb" providerId="ADAL" clId="{1D669301-418D-4275-8AD7-8A32F6ECE509}" dt="2022-07-10T13:19:33.733" v="336"/>
        <pc:sldMkLst>
          <pc:docMk/>
          <pc:sldMk cId="4184462175" sldId="289"/>
        </pc:sldMkLst>
      </pc:sldChg>
      <pc:sldChg chg="modSp mod modTransition modAnim">
        <pc:chgData name="Divyansh Srivastava" userId="4f46b25c-47e1-4546-aed9-f810afc2aceb" providerId="ADAL" clId="{1D669301-418D-4275-8AD7-8A32F6ECE509}" dt="2022-07-10T13:19:33.733" v="336"/>
        <pc:sldMkLst>
          <pc:docMk/>
          <pc:sldMk cId="1957995137" sldId="290"/>
        </pc:sldMkLst>
        <pc:spChg chg="mod">
          <ac:chgData name="Divyansh Srivastava" userId="4f46b25c-47e1-4546-aed9-f810afc2aceb" providerId="ADAL" clId="{1D669301-418D-4275-8AD7-8A32F6ECE509}" dt="2022-07-10T13:03:20.359" v="140" actId="1076"/>
          <ac:spMkLst>
            <pc:docMk/>
            <pc:sldMk cId="1957995137" sldId="290"/>
            <ac:spMk id="10" creationId="{33AB2153-690F-48EC-952D-2063C51BB6BA}"/>
          </ac:spMkLst>
        </pc:spChg>
        <pc:spChg chg="mod">
          <ac:chgData name="Divyansh Srivastava" userId="4f46b25c-47e1-4546-aed9-f810afc2aceb" providerId="ADAL" clId="{1D669301-418D-4275-8AD7-8A32F6ECE509}" dt="2022-07-10T13:03:15.688" v="138" actId="1076"/>
          <ac:spMkLst>
            <pc:docMk/>
            <pc:sldMk cId="1957995137" sldId="290"/>
            <ac:spMk id="17" creationId="{00000000-0000-0000-0000-000000000000}"/>
          </ac:spMkLst>
        </pc:spChg>
        <pc:cxnChg chg="mod">
          <ac:chgData name="Divyansh Srivastava" userId="4f46b25c-47e1-4546-aed9-f810afc2aceb" providerId="ADAL" clId="{1D669301-418D-4275-8AD7-8A32F6ECE509}" dt="2022-07-10T13:03:18.169" v="139" actId="1076"/>
          <ac:cxnSpMkLst>
            <pc:docMk/>
            <pc:sldMk cId="1957995137" sldId="290"/>
            <ac:cxnSpMk id="11" creationId="{773410F3-5464-484D-81A6-CA1BC6EC9173}"/>
          </ac:cxnSpMkLst>
        </pc:cxnChg>
      </pc:sldChg>
      <pc:sldChg chg="addSp modSp mod modTransition modAnim">
        <pc:chgData name="Divyansh Srivastava" userId="4f46b25c-47e1-4546-aed9-f810afc2aceb" providerId="ADAL" clId="{1D669301-418D-4275-8AD7-8A32F6ECE509}" dt="2022-07-10T13:24:13.615" v="350" actId="14100"/>
        <pc:sldMkLst>
          <pc:docMk/>
          <pc:sldMk cId="3446063018" sldId="291"/>
        </pc:sldMkLst>
        <pc:spChg chg="mod">
          <ac:chgData name="Divyansh Srivastava" userId="4f46b25c-47e1-4546-aed9-f810afc2aceb" providerId="ADAL" clId="{1D669301-418D-4275-8AD7-8A32F6ECE509}" dt="2022-07-10T13:23:18.035" v="344" actId="404"/>
          <ac:spMkLst>
            <pc:docMk/>
            <pc:sldMk cId="3446063018" sldId="291"/>
            <ac:spMk id="9" creationId="{F409A165-1800-4A0F-950A-31B13F4A9E4D}"/>
          </ac:spMkLst>
        </pc:spChg>
        <pc:picChg chg="add mod">
          <ac:chgData name="Divyansh Srivastava" userId="4f46b25c-47e1-4546-aed9-f810afc2aceb" providerId="ADAL" clId="{1D669301-418D-4275-8AD7-8A32F6ECE509}" dt="2022-07-10T13:24:13.615" v="350" actId="14100"/>
          <ac:picMkLst>
            <pc:docMk/>
            <pc:sldMk cId="3446063018" sldId="291"/>
            <ac:picMk id="5" creationId="{EF7367F9-F85C-47A6-86E2-38E0E1CBB61E}"/>
          </ac:picMkLst>
        </pc:picChg>
      </pc:sldChg>
      <pc:sldChg chg="modTransition modAnim">
        <pc:chgData name="Divyansh Srivastava" userId="4f46b25c-47e1-4546-aed9-f810afc2aceb" providerId="ADAL" clId="{1D669301-418D-4275-8AD7-8A32F6ECE509}" dt="2022-07-10T13:19:33.733" v="336"/>
        <pc:sldMkLst>
          <pc:docMk/>
          <pc:sldMk cId="2975890938" sldId="292"/>
        </pc:sldMkLst>
      </pc:sldChg>
      <pc:sldChg chg="addSp modSp mod modTransition modAnim">
        <pc:chgData name="Divyansh Srivastava" userId="4f46b25c-47e1-4546-aed9-f810afc2aceb" providerId="ADAL" clId="{1D669301-418D-4275-8AD7-8A32F6ECE509}" dt="2022-07-10T13:19:33.733" v="336"/>
        <pc:sldMkLst>
          <pc:docMk/>
          <pc:sldMk cId="3010629241" sldId="295"/>
        </pc:sldMkLst>
        <pc:spChg chg="mod">
          <ac:chgData name="Divyansh Srivastava" userId="4f46b25c-47e1-4546-aed9-f810afc2aceb" providerId="ADAL" clId="{1D669301-418D-4275-8AD7-8A32F6ECE509}" dt="2022-07-10T12:35:54.318" v="46" actId="20577"/>
          <ac:spMkLst>
            <pc:docMk/>
            <pc:sldMk cId="3010629241" sldId="295"/>
            <ac:spMk id="15" creationId="{C6957C5C-F02A-4B54-9B69-B0AE2C907C6E}"/>
          </ac:spMkLst>
        </pc:spChg>
        <pc:spChg chg="mod">
          <ac:chgData name="Divyansh Srivastava" userId="4f46b25c-47e1-4546-aed9-f810afc2aceb" providerId="ADAL" clId="{1D669301-418D-4275-8AD7-8A32F6ECE509}" dt="2022-07-10T12:38:53.653" v="60" actId="404"/>
          <ac:spMkLst>
            <pc:docMk/>
            <pc:sldMk cId="3010629241" sldId="295"/>
            <ac:spMk id="17" creationId="{00000000-0000-0000-0000-000000000000}"/>
          </ac:spMkLst>
        </pc:spChg>
        <pc:picChg chg="add mod">
          <ac:chgData name="Divyansh Srivastava" userId="4f46b25c-47e1-4546-aed9-f810afc2aceb" providerId="ADAL" clId="{1D669301-418D-4275-8AD7-8A32F6ECE509}" dt="2022-07-10T12:38:41.090" v="57" actId="1076"/>
          <ac:picMkLst>
            <pc:docMk/>
            <pc:sldMk cId="3010629241" sldId="295"/>
            <ac:picMk id="5" creationId="{3777D74C-4361-417B-B042-1230FCF05CF6}"/>
          </ac:picMkLst>
        </pc:picChg>
        <pc:picChg chg="add mod">
          <ac:chgData name="Divyansh Srivastava" userId="4f46b25c-47e1-4546-aed9-f810afc2aceb" providerId="ADAL" clId="{1D669301-418D-4275-8AD7-8A32F6ECE509}" dt="2022-07-10T12:39:04.649" v="65" actId="1076"/>
          <ac:picMkLst>
            <pc:docMk/>
            <pc:sldMk cId="3010629241" sldId="295"/>
            <ac:picMk id="7" creationId="{647C3EAE-04B8-4F08-B9ED-654C9FFCCB79}"/>
          </ac:picMkLst>
        </pc:picChg>
        <pc:cxnChg chg="mod">
          <ac:chgData name="Divyansh Srivastava" userId="4f46b25c-47e1-4546-aed9-f810afc2aceb" providerId="ADAL" clId="{1D669301-418D-4275-8AD7-8A32F6ECE509}" dt="2022-07-10T12:24:19.886" v="29" actId="1076"/>
          <ac:cxnSpMkLst>
            <pc:docMk/>
            <pc:sldMk cId="3010629241" sldId="295"/>
            <ac:cxnSpMk id="11" creationId="{773410F3-5464-484D-81A6-CA1BC6EC9173}"/>
          </ac:cxnSpMkLst>
        </pc:cxnChg>
      </pc:sldChg>
      <pc:sldChg chg="modTransition modAnim">
        <pc:chgData name="Divyansh Srivastava" userId="4f46b25c-47e1-4546-aed9-f810afc2aceb" providerId="ADAL" clId="{1D669301-418D-4275-8AD7-8A32F6ECE509}" dt="2022-07-10T13:19:33.733" v="336"/>
        <pc:sldMkLst>
          <pc:docMk/>
          <pc:sldMk cId="2449743671" sldId="305"/>
        </pc:sldMkLst>
      </pc:sldChg>
      <pc:sldChg chg="modSp mod modTransition modAnim modNotesTx">
        <pc:chgData name="Divyansh Srivastava" userId="4f46b25c-47e1-4546-aed9-f810afc2aceb" providerId="ADAL" clId="{1D669301-418D-4275-8AD7-8A32F6ECE509}" dt="2022-07-10T13:19:33.733" v="336"/>
        <pc:sldMkLst>
          <pc:docMk/>
          <pc:sldMk cId="1374000355" sldId="307"/>
        </pc:sldMkLst>
        <pc:spChg chg="mod">
          <ac:chgData name="Divyansh Srivastava" userId="4f46b25c-47e1-4546-aed9-f810afc2aceb" providerId="ADAL" clId="{1D669301-418D-4275-8AD7-8A32F6ECE509}" dt="2022-07-10T13:09:17.122" v="218" actId="1076"/>
          <ac:spMkLst>
            <pc:docMk/>
            <pc:sldMk cId="1374000355" sldId="307"/>
            <ac:spMk id="8" creationId="{63020788-1F70-49E5-9F91-A34590D267D8}"/>
          </ac:spMkLst>
        </pc:spChg>
      </pc:sldChg>
      <pc:sldChg chg="modSp mod modTransition modAnim">
        <pc:chgData name="Divyansh Srivastava" userId="4f46b25c-47e1-4546-aed9-f810afc2aceb" providerId="ADAL" clId="{1D669301-418D-4275-8AD7-8A32F6ECE509}" dt="2022-07-10T13:19:33.733" v="336"/>
        <pc:sldMkLst>
          <pc:docMk/>
          <pc:sldMk cId="2741596238" sldId="308"/>
        </pc:sldMkLst>
        <pc:spChg chg="mod">
          <ac:chgData name="Divyansh Srivastava" userId="4f46b25c-47e1-4546-aed9-f810afc2aceb" providerId="ADAL" clId="{1D669301-418D-4275-8AD7-8A32F6ECE509}" dt="2022-07-10T13:12:20.335" v="253" actId="1076"/>
          <ac:spMkLst>
            <pc:docMk/>
            <pc:sldMk cId="2741596238" sldId="308"/>
            <ac:spMk id="8" creationId="{63020788-1F70-49E5-9F91-A34590D267D8}"/>
          </ac:spMkLst>
        </pc:spChg>
      </pc:sldChg>
      <pc:sldChg chg="modTransition modAnim">
        <pc:chgData name="Divyansh Srivastava" userId="4f46b25c-47e1-4546-aed9-f810afc2aceb" providerId="ADAL" clId="{1D669301-418D-4275-8AD7-8A32F6ECE509}" dt="2022-07-10T13:19:33.733" v="336"/>
        <pc:sldMkLst>
          <pc:docMk/>
          <pc:sldMk cId="1748978892" sldId="309"/>
        </pc:sldMkLst>
      </pc:sldChg>
      <pc:sldChg chg="modTransition modAnim">
        <pc:chgData name="Divyansh Srivastava" userId="4f46b25c-47e1-4546-aed9-f810afc2aceb" providerId="ADAL" clId="{1D669301-418D-4275-8AD7-8A32F6ECE509}" dt="2022-07-10T13:19:33.733" v="336"/>
        <pc:sldMkLst>
          <pc:docMk/>
          <pc:sldMk cId="3460969029" sldId="310"/>
        </pc:sldMkLst>
      </pc:sldChg>
      <pc:sldChg chg="addSp modSp mod modTransition modAnim">
        <pc:chgData name="Divyansh Srivastava" userId="4f46b25c-47e1-4546-aed9-f810afc2aceb" providerId="ADAL" clId="{1D669301-418D-4275-8AD7-8A32F6ECE509}" dt="2022-07-10T13:19:33.733" v="336"/>
        <pc:sldMkLst>
          <pc:docMk/>
          <pc:sldMk cId="2594755017" sldId="311"/>
        </pc:sldMkLst>
        <pc:picChg chg="add mod">
          <ac:chgData name="Divyansh Srivastava" userId="4f46b25c-47e1-4546-aed9-f810afc2aceb" providerId="ADAL" clId="{1D669301-418D-4275-8AD7-8A32F6ECE509}" dt="2022-07-10T12:57:09.898" v="106" actId="1076"/>
          <ac:picMkLst>
            <pc:docMk/>
            <pc:sldMk cId="2594755017" sldId="311"/>
            <ac:picMk id="5" creationId="{7EAD7B5D-AFF4-465A-9A6F-593F49885D46}"/>
          </ac:picMkLst>
        </pc:picChg>
        <pc:picChg chg="add mod">
          <ac:chgData name="Divyansh Srivastava" userId="4f46b25c-47e1-4546-aed9-f810afc2aceb" providerId="ADAL" clId="{1D669301-418D-4275-8AD7-8A32F6ECE509}" dt="2022-07-10T12:57:11.325" v="107" actId="1076"/>
          <ac:picMkLst>
            <pc:docMk/>
            <pc:sldMk cId="2594755017" sldId="311"/>
            <ac:picMk id="7" creationId="{8239F773-D2F8-48E3-A7C2-3972D94CFEAA}"/>
          </ac:picMkLst>
        </pc:picChg>
      </pc:sldChg>
      <pc:sldChg chg="addSp delSp modSp mod modTransition modAnim">
        <pc:chgData name="Divyansh Srivastava" userId="4f46b25c-47e1-4546-aed9-f810afc2aceb" providerId="ADAL" clId="{1D669301-418D-4275-8AD7-8A32F6ECE509}" dt="2022-07-10T13:19:33.733" v="336"/>
        <pc:sldMkLst>
          <pc:docMk/>
          <pc:sldMk cId="1764025703" sldId="312"/>
        </pc:sldMkLst>
        <pc:picChg chg="add del mod">
          <ac:chgData name="Divyansh Srivastava" userId="4f46b25c-47e1-4546-aed9-f810afc2aceb" providerId="ADAL" clId="{1D669301-418D-4275-8AD7-8A32F6ECE509}" dt="2022-07-10T12:55:43.702" v="79" actId="21"/>
          <ac:picMkLst>
            <pc:docMk/>
            <pc:sldMk cId="1764025703" sldId="312"/>
            <ac:picMk id="5" creationId="{3CF74255-6CAE-4487-9350-82FE756F0789}"/>
          </ac:picMkLst>
        </pc:picChg>
        <pc:picChg chg="add mod">
          <ac:chgData name="Divyansh Srivastava" userId="4f46b25c-47e1-4546-aed9-f810afc2aceb" providerId="ADAL" clId="{1D669301-418D-4275-8AD7-8A32F6ECE509}" dt="2022-07-10T12:56:51.076" v="99" actId="1076"/>
          <ac:picMkLst>
            <pc:docMk/>
            <pc:sldMk cId="1764025703" sldId="312"/>
            <ac:picMk id="7" creationId="{CF7B8C39-E7CE-4BFC-A333-A58F2C8A76D7}"/>
          </ac:picMkLst>
        </pc:picChg>
        <pc:picChg chg="add mod">
          <ac:chgData name="Divyansh Srivastava" userId="4f46b25c-47e1-4546-aed9-f810afc2aceb" providerId="ADAL" clId="{1D669301-418D-4275-8AD7-8A32F6ECE509}" dt="2022-07-10T12:56:49.035" v="98" actId="1076"/>
          <ac:picMkLst>
            <pc:docMk/>
            <pc:sldMk cId="1764025703" sldId="312"/>
            <ac:picMk id="10" creationId="{AF6F74C3-2048-4A3E-BF3E-48A18BAB2781}"/>
          </ac:picMkLst>
        </pc:picChg>
      </pc:sldChg>
      <pc:sldChg chg="addSp modSp mod modTransition modAnim">
        <pc:chgData name="Divyansh Srivastava" userId="4f46b25c-47e1-4546-aed9-f810afc2aceb" providerId="ADAL" clId="{1D669301-418D-4275-8AD7-8A32F6ECE509}" dt="2022-07-10T13:19:33.733" v="336"/>
        <pc:sldMkLst>
          <pc:docMk/>
          <pc:sldMk cId="2792377473" sldId="313"/>
        </pc:sldMkLst>
        <pc:spChg chg="mod">
          <ac:chgData name="Divyansh Srivastava" userId="4f46b25c-47e1-4546-aed9-f810afc2aceb" providerId="ADAL" clId="{1D669301-418D-4275-8AD7-8A32F6ECE509}" dt="2022-07-10T12:56:01.974" v="83" actId="14100"/>
          <ac:spMkLst>
            <pc:docMk/>
            <pc:sldMk cId="2792377473" sldId="313"/>
            <ac:spMk id="8" creationId="{63020788-1F70-49E5-9F91-A34590D267D8}"/>
          </ac:spMkLst>
        </pc:spChg>
        <pc:picChg chg="add mod">
          <ac:chgData name="Divyansh Srivastava" userId="4f46b25c-47e1-4546-aed9-f810afc2aceb" providerId="ADAL" clId="{1D669301-418D-4275-8AD7-8A32F6ECE509}" dt="2022-07-10T12:57:23.963" v="108" actId="1076"/>
          <ac:picMkLst>
            <pc:docMk/>
            <pc:sldMk cId="2792377473" sldId="313"/>
            <ac:picMk id="7" creationId="{1241970D-BDE4-4971-83C3-56B331ADB8F0}"/>
          </ac:picMkLst>
        </pc:picChg>
      </pc:sldChg>
      <pc:sldMasterChg chg="modTransition modSldLayout">
        <pc:chgData name="Divyansh Srivastava" userId="4f46b25c-47e1-4546-aed9-f810afc2aceb" providerId="ADAL" clId="{1D669301-418D-4275-8AD7-8A32F6ECE509}" dt="2022-07-10T13:19:33.733" v="336"/>
        <pc:sldMasterMkLst>
          <pc:docMk/>
          <pc:sldMasterMk cId="1345325769" sldId="2147483948"/>
        </pc:sldMasterMkLst>
        <pc:sldLayoutChg chg="modTransition">
          <pc:chgData name="Divyansh Srivastava" userId="4f46b25c-47e1-4546-aed9-f810afc2aceb" providerId="ADAL" clId="{1D669301-418D-4275-8AD7-8A32F6ECE509}" dt="2022-07-10T13:19:33.733" v="336"/>
          <pc:sldLayoutMkLst>
            <pc:docMk/>
            <pc:sldMasterMk cId="1345325769" sldId="2147483948"/>
            <pc:sldLayoutMk cId="4000769742" sldId="2147484110"/>
          </pc:sldLayoutMkLst>
        </pc:sldLayoutChg>
      </pc:sldMasterChg>
      <pc:sldMasterChg chg="modTransition modSldLayout">
        <pc:chgData name="Divyansh Srivastava" userId="4f46b25c-47e1-4546-aed9-f810afc2aceb" providerId="ADAL" clId="{1D669301-418D-4275-8AD7-8A32F6ECE509}" dt="2022-07-10T13:19:33.733" v="336"/>
        <pc:sldMasterMkLst>
          <pc:docMk/>
          <pc:sldMasterMk cId="329425280" sldId="2147483997"/>
        </pc:sldMasterMkLst>
        <pc:sldLayoutChg chg="modTransition">
          <pc:chgData name="Divyansh Srivastava" userId="4f46b25c-47e1-4546-aed9-f810afc2aceb" providerId="ADAL" clId="{1D669301-418D-4275-8AD7-8A32F6ECE509}" dt="2022-07-10T13:19:33.733" v="336"/>
          <pc:sldLayoutMkLst>
            <pc:docMk/>
            <pc:sldMasterMk cId="329425280" sldId="2147483997"/>
            <pc:sldLayoutMk cId="3270396454" sldId="2147484010"/>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28015072" sldId="2147484012"/>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332176735" sldId="2147484014"/>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781371032" sldId="2147484015"/>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207166434" sldId="2147484016"/>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095243769" sldId="2147484018"/>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435713231" sldId="2147484023"/>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BAC47982-5304-4723-A78D-AC0FDBACF1D0}"/>
    <pc:docChg chg="undo custSel delSld modSld modMainMaster">
      <pc:chgData name="Srivastava, Divyansh" userId="4f46b25c-47e1-4546-aed9-f810afc2aceb" providerId="ADAL" clId="{BAC47982-5304-4723-A78D-AC0FDBACF1D0}" dt="2023-04-12T04:51:19.524" v="3702"/>
      <pc:docMkLst>
        <pc:docMk/>
      </pc:docMkLst>
      <pc:sldChg chg="addSp modSp mod modTransition modAnim">
        <pc:chgData name="Srivastava, Divyansh" userId="4f46b25c-47e1-4546-aed9-f810afc2aceb" providerId="ADAL" clId="{BAC47982-5304-4723-A78D-AC0FDBACF1D0}" dt="2023-04-11T18:09:13.141" v="3424" actId="1076"/>
        <pc:sldMkLst>
          <pc:docMk/>
          <pc:sldMk cId="339079346" sldId="260"/>
        </pc:sldMkLst>
        <pc:spChg chg="mod">
          <ac:chgData name="Srivastava, Divyansh" userId="4f46b25c-47e1-4546-aed9-f810afc2aceb" providerId="ADAL" clId="{BAC47982-5304-4723-A78D-AC0FDBACF1D0}" dt="2023-04-11T16:19:56.765" v="394" actId="1076"/>
          <ac:spMkLst>
            <pc:docMk/>
            <pc:sldMk cId="339079346" sldId="260"/>
            <ac:spMk id="8" creationId="{63020788-1F70-49E5-9F91-A34590D267D8}"/>
          </ac:spMkLst>
        </pc:spChg>
        <pc:spChg chg="add mod">
          <ac:chgData name="Srivastava, Divyansh" userId="4f46b25c-47e1-4546-aed9-f810afc2aceb" providerId="ADAL" clId="{BAC47982-5304-4723-A78D-AC0FDBACF1D0}" dt="2023-04-11T16:21:28.653" v="404" actId="1076"/>
          <ac:spMkLst>
            <pc:docMk/>
            <pc:sldMk cId="339079346" sldId="260"/>
            <ac:spMk id="9" creationId="{E26CD96A-7C5F-2665-9A73-05815DC86728}"/>
          </ac:spMkLst>
        </pc:spChg>
        <pc:spChg chg="mod">
          <ac:chgData name="Srivastava, Divyansh" userId="4f46b25c-47e1-4546-aed9-f810afc2aceb" providerId="ADAL" clId="{BAC47982-5304-4723-A78D-AC0FDBACF1D0}" dt="2023-04-11T16:45:39.994" v="1489" actId="404"/>
          <ac:spMkLst>
            <pc:docMk/>
            <pc:sldMk cId="339079346" sldId="260"/>
            <ac:spMk id="17" creationId="{00000000-0000-0000-0000-000000000000}"/>
          </ac:spMkLst>
        </pc:spChg>
        <pc:spChg chg="add mod">
          <ac:chgData name="Srivastava, Divyansh" userId="4f46b25c-47e1-4546-aed9-f810afc2aceb" providerId="ADAL" clId="{BAC47982-5304-4723-A78D-AC0FDBACF1D0}" dt="2023-04-11T16:21:28.653" v="404" actId="1076"/>
          <ac:spMkLst>
            <pc:docMk/>
            <pc:sldMk cId="339079346" sldId="260"/>
            <ac:spMk id="26" creationId="{09C2FF7E-F72C-7E67-CBC5-7AEB55EEBD3B}"/>
          </ac:spMkLst>
        </pc:spChg>
        <pc:spChg chg="add mod">
          <ac:chgData name="Srivastava, Divyansh" userId="4f46b25c-47e1-4546-aed9-f810afc2aceb" providerId="ADAL" clId="{BAC47982-5304-4723-A78D-AC0FDBACF1D0}" dt="2023-04-11T16:21:28.653" v="404" actId="1076"/>
          <ac:spMkLst>
            <pc:docMk/>
            <pc:sldMk cId="339079346" sldId="260"/>
            <ac:spMk id="27" creationId="{B5F218E3-E3C0-33E0-57A1-BF8C85A41FDA}"/>
          </ac:spMkLst>
        </pc:spChg>
        <pc:spChg chg="add mod">
          <ac:chgData name="Srivastava, Divyansh" userId="4f46b25c-47e1-4546-aed9-f810afc2aceb" providerId="ADAL" clId="{BAC47982-5304-4723-A78D-AC0FDBACF1D0}" dt="2023-04-11T16:21:28.653" v="404" actId="1076"/>
          <ac:spMkLst>
            <pc:docMk/>
            <pc:sldMk cId="339079346" sldId="260"/>
            <ac:spMk id="29" creationId="{ECF9BFAA-EECE-B669-DBE8-DCB9780C6292}"/>
          </ac:spMkLst>
        </pc:spChg>
        <pc:spChg chg="add mod">
          <ac:chgData name="Srivastava, Divyansh" userId="4f46b25c-47e1-4546-aed9-f810afc2aceb" providerId="ADAL" clId="{BAC47982-5304-4723-A78D-AC0FDBACF1D0}" dt="2023-04-11T18:09:13.141" v="3424" actId="1076"/>
          <ac:spMkLst>
            <pc:docMk/>
            <pc:sldMk cId="339079346" sldId="260"/>
            <ac:spMk id="30" creationId="{F2986D03-3CA6-BA1F-2B8D-BB4A9B922D11}"/>
          </ac:spMkLst>
        </pc:spChg>
        <pc:picChg chg="add mod">
          <ac:chgData name="Srivastava, Divyansh" userId="4f46b25c-47e1-4546-aed9-f810afc2aceb" providerId="ADAL" clId="{BAC47982-5304-4723-A78D-AC0FDBACF1D0}" dt="2023-04-11T16:21:28.653" v="404" actId="1076"/>
          <ac:picMkLst>
            <pc:docMk/>
            <pc:sldMk cId="339079346" sldId="260"/>
            <ac:picMk id="3" creationId="{99FABE7D-76B8-84F3-1F39-CEC37193B631}"/>
          </ac:picMkLst>
        </pc:picChg>
        <pc:picChg chg="add mod">
          <ac:chgData name="Srivastava, Divyansh" userId="4f46b25c-47e1-4546-aed9-f810afc2aceb" providerId="ADAL" clId="{BAC47982-5304-4723-A78D-AC0FDBACF1D0}" dt="2023-04-11T16:21:28.653" v="404" actId="1076"/>
          <ac:picMkLst>
            <pc:docMk/>
            <pc:sldMk cId="339079346" sldId="260"/>
            <ac:picMk id="5" creationId="{5251172B-7FCC-E438-1FDD-A181F450D460}"/>
          </ac:picMkLst>
        </pc:picChg>
        <pc:picChg chg="add mod">
          <ac:chgData name="Srivastava, Divyansh" userId="4f46b25c-47e1-4546-aed9-f810afc2aceb" providerId="ADAL" clId="{BAC47982-5304-4723-A78D-AC0FDBACF1D0}" dt="2023-04-11T16:21:28.653" v="404" actId="1076"/>
          <ac:picMkLst>
            <pc:docMk/>
            <pc:sldMk cId="339079346" sldId="260"/>
            <ac:picMk id="6" creationId="{92F8E370-E21A-DAF6-90F6-A820FA2F9D84}"/>
          </ac:picMkLst>
        </pc:picChg>
        <pc:picChg chg="add mod">
          <ac:chgData name="Srivastava, Divyansh" userId="4f46b25c-47e1-4546-aed9-f810afc2aceb" providerId="ADAL" clId="{BAC47982-5304-4723-A78D-AC0FDBACF1D0}" dt="2023-04-11T16:21:28.653" v="404" actId="1076"/>
          <ac:picMkLst>
            <pc:docMk/>
            <pc:sldMk cId="339079346" sldId="260"/>
            <ac:picMk id="10" creationId="{D9951ADC-0B47-7CBE-F164-7FEDCEED7556}"/>
          </ac:picMkLst>
        </pc:picChg>
        <pc:picChg chg="add mod">
          <ac:chgData name="Srivastava, Divyansh" userId="4f46b25c-47e1-4546-aed9-f810afc2aceb" providerId="ADAL" clId="{BAC47982-5304-4723-A78D-AC0FDBACF1D0}" dt="2023-04-11T16:21:28.653" v="404" actId="1076"/>
          <ac:picMkLst>
            <pc:docMk/>
            <pc:sldMk cId="339079346" sldId="260"/>
            <ac:picMk id="12" creationId="{F028E625-EA14-F4B7-4ACF-6BD4F606F5FD}"/>
          </ac:picMkLst>
        </pc:picChg>
        <pc:picChg chg="add mod">
          <ac:chgData name="Srivastava, Divyansh" userId="4f46b25c-47e1-4546-aed9-f810afc2aceb" providerId="ADAL" clId="{BAC47982-5304-4723-A78D-AC0FDBACF1D0}" dt="2023-04-11T16:21:28.653" v="404" actId="1076"/>
          <ac:picMkLst>
            <pc:docMk/>
            <pc:sldMk cId="339079346" sldId="260"/>
            <ac:picMk id="13" creationId="{3466AB48-F67F-6E49-A0D5-E972C6CE9458}"/>
          </ac:picMkLst>
        </pc:picChg>
        <pc:picChg chg="add mod">
          <ac:chgData name="Srivastava, Divyansh" userId="4f46b25c-47e1-4546-aed9-f810afc2aceb" providerId="ADAL" clId="{BAC47982-5304-4723-A78D-AC0FDBACF1D0}" dt="2023-04-11T16:21:28.653" v="404" actId="1076"/>
          <ac:picMkLst>
            <pc:docMk/>
            <pc:sldMk cId="339079346" sldId="260"/>
            <ac:picMk id="14" creationId="{3AFB8847-9515-9FE3-82FF-AE2A0236449E}"/>
          </ac:picMkLst>
        </pc:picChg>
        <pc:picChg chg="add mod">
          <ac:chgData name="Srivastava, Divyansh" userId="4f46b25c-47e1-4546-aed9-f810afc2aceb" providerId="ADAL" clId="{BAC47982-5304-4723-A78D-AC0FDBACF1D0}" dt="2023-04-11T16:21:28.653" v="404" actId="1076"/>
          <ac:picMkLst>
            <pc:docMk/>
            <pc:sldMk cId="339079346" sldId="260"/>
            <ac:picMk id="15" creationId="{DA8D373B-6A4E-4DB0-615B-C0CB75F47D5D}"/>
          </ac:picMkLst>
        </pc:picChg>
        <pc:picChg chg="add mod">
          <ac:chgData name="Srivastava, Divyansh" userId="4f46b25c-47e1-4546-aed9-f810afc2aceb" providerId="ADAL" clId="{BAC47982-5304-4723-A78D-AC0FDBACF1D0}" dt="2023-04-11T16:21:28.653" v="404" actId="1076"/>
          <ac:picMkLst>
            <pc:docMk/>
            <pc:sldMk cId="339079346" sldId="260"/>
            <ac:picMk id="22" creationId="{DB2FF1BC-15FA-75A3-2234-05DCBBD23C93}"/>
          </ac:picMkLst>
        </pc:picChg>
        <pc:picChg chg="add mod">
          <ac:chgData name="Srivastava, Divyansh" userId="4f46b25c-47e1-4546-aed9-f810afc2aceb" providerId="ADAL" clId="{BAC47982-5304-4723-A78D-AC0FDBACF1D0}" dt="2023-04-11T16:21:28.653" v="404" actId="1076"/>
          <ac:picMkLst>
            <pc:docMk/>
            <pc:sldMk cId="339079346" sldId="260"/>
            <ac:picMk id="23" creationId="{E44D5AB6-8B0B-212B-81F6-675642B73973}"/>
          </ac:picMkLst>
        </pc:picChg>
        <pc:picChg chg="add mod">
          <ac:chgData name="Srivastava, Divyansh" userId="4f46b25c-47e1-4546-aed9-f810afc2aceb" providerId="ADAL" clId="{BAC47982-5304-4723-A78D-AC0FDBACF1D0}" dt="2023-04-11T16:21:28.653" v="404" actId="1076"/>
          <ac:picMkLst>
            <pc:docMk/>
            <pc:sldMk cId="339079346" sldId="260"/>
            <ac:picMk id="28" creationId="{CC2676D6-4141-9694-6A85-3F77D9D5A48C}"/>
          </ac:picMkLst>
        </pc:picChg>
        <pc:cxnChg chg="add mod">
          <ac:chgData name="Srivastava, Divyansh" userId="4f46b25c-47e1-4546-aed9-f810afc2aceb" providerId="ADAL" clId="{BAC47982-5304-4723-A78D-AC0FDBACF1D0}" dt="2023-04-11T16:21:28.653" v="404" actId="1076"/>
          <ac:cxnSpMkLst>
            <pc:docMk/>
            <pc:sldMk cId="339079346" sldId="260"/>
            <ac:cxnSpMk id="7" creationId="{C51D0F7B-64B6-8CDC-3DE3-414420670FA4}"/>
          </ac:cxnSpMkLst>
        </pc:cxnChg>
        <pc:cxnChg chg="mod">
          <ac:chgData name="Srivastava, Divyansh" userId="4f46b25c-47e1-4546-aed9-f810afc2aceb" providerId="ADAL" clId="{BAC47982-5304-4723-A78D-AC0FDBACF1D0}" dt="2023-04-11T16:21:42.521" v="405" actId="1076"/>
          <ac:cxnSpMkLst>
            <pc:docMk/>
            <pc:sldMk cId="339079346" sldId="260"/>
            <ac:cxnSpMk id="11" creationId="{773410F3-5464-484D-81A6-CA1BC6EC9173}"/>
          </ac:cxnSpMkLst>
        </pc:cxnChg>
        <pc:cxnChg chg="add mod">
          <ac:chgData name="Srivastava, Divyansh" userId="4f46b25c-47e1-4546-aed9-f810afc2aceb" providerId="ADAL" clId="{BAC47982-5304-4723-A78D-AC0FDBACF1D0}" dt="2023-04-11T16:21:28.653" v="404" actId="1076"/>
          <ac:cxnSpMkLst>
            <pc:docMk/>
            <pc:sldMk cId="339079346" sldId="260"/>
            <ac:cxnSpMk id="16" creationId="{1766D604-DA8C-507C-E9DB-AD6C5F1785B0}"/>
          </ac:cxnSpMkLst>
        </pc:cxnChg>
        <pc:cxnChg chg="add mod">
          <ac:chgData name="Srivastava, Divyansh" userId="4f46b25c-47e1-4546-aed9-f810afc2aceb" providerId="ADAL" clId="{BAC47982-5304-4723-A78D-AC0FDBACF1D0}" dt="2023-04-11T16:21:28.653" v="404" actId="1076"/>
          <ac:cxnSpMkLst>
            <pc:docMk/>
            <pc:sldMk cId="339079346" sldId="260"/>
            <ac:cxnSpMk id="18" creationId="{14EC199D-8959-5201-E97D-2F308893BA8F}"/>
          </ac:cxnSpMkLst>
        </pc:cxnChg>
        <pc:cxnChg chg="add mod">
          <ac:chgData name="Srivastava, Divyansh" userId="4f46b25c-47e1-4546-aed9-f810afc2aceb" providerId="ADAL" clId="{BAC47982-5304-4723-A78D-AC0FDBACF1D0}" dt="2023-04-11T16:21:28.653" v="404" actId="1076"/>
          <ac:cxnSpMkLst>
            <pc:docMk/>
            <pc:sldMk cId="339079346" sldId="260"/>
            <ac:cxnSpMk id="19" creationId="{F6DFFB57-E673-85C3-066B-AFACD9DAB00E}"/>
          </ac:cxnSpMkLst>
        </pc:cxnChg>
        <pc:cxnChg chg="add mod">
          <ac:chgData name="Srivastava, Divyansh" userId="4f46b25c-47e1-4546-aed9-f810afc2aceb" providerId="ADAL" clId="{BAC47982-5304-4723-A78D-AC0FDBACF1D0}" dt="2023-04-11T16:21:28.653" v="404" actId="1076"/>
          <ac:cxnSpMkLst>
            <pc:docMk/>
            <pc:sldMk cId="339079346" sldId="260"/>
            <ac:cxnSpMk id="20" creationId="{2141576A-F8FD-2257-C268-B57F8A6BF7B3}"/>
          </ac:cxnSpMkLst>
        </pc:cxnChg>
        <pc:cxnChg chg="add mod">
          <ac:chgData name="Srivastava, Divyansh" userId="4f46b25c-47e1-4546-aed9-f810afc2aceb" providerId="ADAL" clId="{BAC47982-5304-4723-A78D-AC0FDBACF1D0}" dt="2023-04-11T16:21:28.653" v="404" actId="1076"/>
          <ac:cxnSpMkLst>
            <pc:docMk/>
            <pc:sldMk cId="339079346" sldId="260"/>
            <ac:cxnSpMk id="21" creationId="{4F306613-9E96-1071-983D-F79C6000C8E8}"/>
          </ac:cxnSpMkLst>
        </pc:cxnChg>
        <pc:cxnChg chg="add mod">
          <ac:chgData name="Srivastava, Divyansh" userId="4f46b25c-47e1-4546-aed9-f810afc2aceb" providerId="ADAL" clId="{BAC47982-5304-4723-A78D-AC0FDBACF1D0}" dt="2023-04-11T16:21:28.653" v="404" actId="1076"/>
          <ac:cxnSpMkLst>
            <pc:docMk/>
            <pc:sldMk cId="339079346" sldId="260"/>
            <ac:cxnSpMk id="24" creationId="{BFADAFEF-DA22-C89F-C9EF-2A74DA83611F}"/>
          </ac:cxnSpMkLst>
        </pc:cxnChg>
        <pc:cxnChg chg="add mod">
          <ac:chgData name="Srivastava, Divyansh" userId="4f46b25c-47e1-4546-aed9-f810afc2aceb" providerId="ADAL" clId="{BAC47982-5304-4723-A78D-AC0FDBACF1D0}" dt="2023-04-11T16:21:28.653" v="404" actId="1076"/>
          <ac:cxnSpMkLst>
            <pc:docMk/>
            <pc:sldMk cId="339079346" sldId="260"/>
            <ac:cxnSpMk id="25" creationId="{656C8B9F-3073-E4E1-D581-4BDE9FDE7459}"/>
          </ac:cxnSpMkLst>
        </pc:cxnChg>
      </pc:sldChg>
      <pc:sldChg chg="addSp modSp mod modTransition modAnim">
        <pc:chgData name="Srivastava, Divyansh" userId="4f46b25c-47e1-4546-aed9-f810afc2aceb" providerId="ADAL" clId="{BAC47982-5304-4723-A78D-AC0FDBACF1D0}" dt="2023-04-11T18:13:08.736" v="3462" actId="14100"/>
        <pc:sldMkLst>
          <pc:docMk/>
          <pc:sldMk cId="334930986" sldId="269"/>
        </pc:sldMkLst>
        <pc:spChg chg="mod">
          <ac:chgData name="Srivastava, Divyansh" userId="4f46b25c-47e1-4546-aed9-f810afc2aceb" providerId="ADAL" clId="{BAC47982-5304-4723-A78D-AC0FDBACF1D0}" dt="2023-04-11T14:54:00.191" v="18" actId="20577"/>
          <ac:spMkLst>
            <pc:docMk/>
            <pc:sldMk cId="334930986" sldId="269"/>
            <ac:spMk id="2" creationId="{ECB885A9-0A77-4196-9589-30504234E317}"/>
          </ac:spMkLst>
        </pc:spChg>
        <pc:cxnChg chg="add mod">
          <ac:chgData name="Srivastava, Divyansh" userId="4f46b25c-47e1-4546-aed9-f810afc2aceb" providerId="ADAL" clId="{BAC47982-5304-4723-A78D-AC0FDBACF1D0}" dt="2023-04-11T18:13:08.736" v="3462" actId="14100"/>
          <ac:cxnSpMkLst>
            <pc:docMk/>
            <pc:sldMk cId="334930986" sldId="269"/>
            <ac:cxnSpMk id="4" creationId="{90D8F64D-AEB7-94F3-0F86-267B21CF600E}"/>
          </ac:cxnSpMkLst>
        </pc:cxnChg>
      </pc:sldChg>
      <pc:sldChg chg="modTransition">
        <pc:chgData name="Srivastava, Divyansh" userId="4f46b25c-47e1-4546-aed9-f810afc2aceb" providerId="ADAL" clId="{BAC47982-5304-4723-A78D-AC0FDBACF1D0}" dt="2023-04-11T18:03:43.490" v="3365"/>
        <pc:sldMkLst>
          <pc:docMk/>
          <pc:sldMk cId="4184462175" sldId="289"/>
        </pc:sldMkLst>
      </pc:sldChg>
      <pc:sldChg chg="addSp delSp modSp mod modTransition addAnim delAnim modAnim">
        <pc:chgData name="Srivastava, Divyansh" userId="4f46b25c-47e1-4546-aed9-f810afc2aceb" providerId="ADAL" clId="{BAC47982-5304-4723-A78D-AC0FDBACF1D0}" dt="2023-04-11T18:12:39.300" v="3459"/>
        <pc:sldMkLst>
          <pc:docMk/>
          <pc:sldMk cId="1957995137" sldId="290"/>
        </pc:sldMkLst>
        <pc:spChg chg="mod">
          <ac:chgData name="Srivastava, Divyansh" userId="4f46b25c-47e1-4546-aed9-f810afc2aceb" providerId="ADAL" clId="{BAC47982-5304-4723-A78D-AC0FDBACF1D0}" dt="2023-04-11T17:56:44.449" v="3313" actId="313"/>
          <ac:spMkLst>
            <pc:docMk/>
            <pc:sldMk cId="1957995137" sldId="290"/>
            <ac:spMk id="10" creationId="{33AB2153-690F-48EC-952D-2063C51BB6BA}"/>
          </ac:spMkLst>
        </pc:spChg>
        <pc:spChg chg="mod">
          <ac:chgData name="Srivastava, Divyansh" userId="4f46b25c-47e1-4546-aed9-f810afc2aceb" providerId="ADAL" clId="{BAC47982-5304-4723-A78D-AC0FDBACF1D0}" dt="2023-04-11T17:56:35.769" v="3310" actId="1076"/>
          <ac:spMkLst>
            <pc:docMk/>
            <pc:sldMk cId="1957995137" sldId="290"/>
            <ac:spMk id="17" creationId="{00000000-0000-0000-0000-000000000000}"/>
          </ac:spMkLst>
        </pc:spChg>
        <pc:cxnChg chg="add del mod">
          <ac:chgData name="Srivastava, Divyansh" userId="4f46b25c-47e1-4546-aed9-f810afc2aceb" providerId="ADAL" clId="{BAC47982-5304-4723-A78D-AC0FDBACF1D0}" dt="2023-04-11T18:12:37.362" v="3458" actId="478"/>
          <ac:cxnSpMkLst>
            <pc:docMk/>
            <pc:sldMk cId="1957995137" sldId="290"/>
            <ac:cxnSpMk id="11" creationId="{773410F3-5464-484D-81A6-CA1BC6EC9173}"/>
          </ac:cxnSpMkLst>
        </pc:cxnChg>
      </pc:sldChg>
      <pc:sldChg chg="delSp modSp mod modTransition delAnim modAnim modNotesTx">
        <pc:chgData name="Srivastava, Divyansh" userId="4f46b25c-47e1-4546-aed9-f810afc2aceb" providerId="ADAL" clId="{BAC47982-5304-4723-A78D-AC0FDBACF1D0}" dt="2023-04-11T18:03:43.490" v="3365"/>
        <pc:sldMkLst>
          <pc:docMk/>
          <pc:sldMk cId="3446063018" sldId="291"/>
        </pc:sldMkLst>
        <pc:spChg chg="mod">
          <ac:chgData name="Srivastava, Divyansh" userId="4f46b25c-47e1-4546-aed9-f810afc2aceb" providerId="ADAL" clId="{BAC47982-5304-4723-A78D-AC0FDBACF1D0}" dt="2023-04-11T17:08:56.291" v="1914" actId="21"/>
          <ac:spMkLst>
            <pc:docMk/>
            <pc:sldMk cId="3446063018" sldId="291"/>
            <ac:spMk id="9" creationId="{F409A165-1800-4A0F-950A-31B13F4A9E4D}"/>
          </ac:spMkLst>
        </pc:spChg>
        <pc:spChg chg="mod">
          <ac:chgData name="Srivastava, Divyansh" userId="4f46b25c-47e1-4546-aed9-f810afc2aceb" providerId="ADAL" clId="{BAC47982-5304-4723-A78D-AC0FDBACF1D0}" dt="2023-04-11T15:00:31.968" v="240" actId="1076"/>
          <ac:spMkLst>
            <pc:docMk/>
            <pc:sldMk cId="3446063018" sldId="291"/>
            <ac:spMk id="10" creationId="{33AB2153-690F-48EC-952D-2063C51BB6BA}"/>
          </ac:spMkLst>
        </pc:spChg>
        <pc:spChg chg="mod">
          <ac:chgData name="Srivastava, Divyansh" userId="4f46b25c-47e1-4546-aed9-f810afc2aceb" providerId="ADAL" clId="{BAC47982-5304-4723-A78D-AC0FDBACF1D0}" dt="2023-04-11T16:15:48.203" v="280" actId="1076"/>
          <ac:spMkLst>
            <pc:docMk/>
            <pc:sldMk cId="3446063018" sldId="291"/>
            <ac:spMk id="17" creationId="{00000000-0000-0000-0000-000000000000}"/>
          </ac:spMkLst>
        </pc:spChg>
        <pc:picChg chg="del mod">
          <ac:chgData name="Srivastava, Divyansh" userId="4f46b25c-47e1-4546-aed9-f810afc2aceb" providerId="ADAL" clId="{BAC47982-5304-4723-A78D-AC0FDBACF1D0}" dt="2023-04-11T14:59:30.584" v="228" actId="478"/>
          <ac:picMkLst>
            <pc:docMk/>
            <pc:sldMk cId="3446063018" sldId="291"/>
            <ac:picMk id="5" creationId="{EF7367F9-F85C-47A6-86E2-38E0E1CBB61E}"/>
          </ac:picMkLst>
        </pc:picChg>
        <pc:cxnChg chg="mod">
          <ac:chgData name="Srivastava, Divyansh" userId="4f46b25c-47e1-4546-aed9-f810afc2aceb" providerId="ADAL" clId="{BAC47982-5304-4723-A78D-AC0FDBACF1D0}" dt="2023-04-11T16:15:53.728" v="282" actId="1076"/>
          <ac:cxnSpMkLst>
            <pc:docMk/>
            <pc:sldMk cId="3446063018" sldId="291"/>
            <ac:cxnSpMk id="11" creationId="{773410F3-5464-484D-81A6-CA1BC6EC9173}"/>
          </ac:cxnSpMkLst>
        </pc:cxnChg>
      </pc:sldChg>
      <pc:sldChg chg="del">
        <pc:chgData name="Srivastava, Divyansh" userId="4f46b25c-47e1-4546-aed9-f810afc2aceb" providerId="ADAL" clId="{BAC47982-5304-4723-A78D-AC0FDBACF1D0}" dt="2023-04-11T14:58:57.346" v="217" actId="2696"/>
        <pc:sldMkLst>
          <pc:docMk/>
          <pc:sldMk cId="2975890938" sldId="292"/>
        </pc:sldMkLst>
      </pc:sldChg>
      <pc:sldChg chg="addSp delSp modSp mod modTransition delAnim modAnim">
        <pc:chgData name="Srivastava, Divyansh" userId="4f46b25c-47e1-4546-aed9-f810afc2aceb" providerId="ADAL" clId="{BAC47982-5304-4723-A78D-AC0FDBACF1D0}" dt="2023-04-11T18:16:04.563" v="3488"/>
        <pc:sldMkLst>
          <pc:docMk/>
          <pc:sldMk cId="3010629241" sldId="295"/>
        </pc:sldMkLst>
        <pc:spChg chg="add mod">
          <ac:chgData name="Srivastava, Divyansh" userId="4f46b25c-47e1-4546-aed9-f810afc2aceb" providerId="ADAL" clId="{BAC47982-5304-4723-A78D-AC0FDBACF1D0}" dt="2023-04-11T16:43:55.277" v="1456" actId="113"/>
          <ac:spMkLst>
            <pc:docMk/>
            <pc:sldMk cId="3010629241" sldId="295"/>
            <ac:spMk id="3" creationId="{E89A2474-CF4C-7546-9213-DC70BE4B540C}"/>
          </ac:spMkLst>
        </pc:spChg>
        <pc:spChg chg="del mod">
          <ac:chgData name="Srivastava, Divyansh" userId="4f46b25c-47e1-4546-aed9-f810afc2aceb" providerId="ADAL" clId="{BAC47982-5304-4723-A78D-AC0FDBACF1D0}" dt="2023-04-11T16:32:03.148" v="785"/>
          <ac:spMkLst>
            <pc:docMk/>
            <pc:sldMk cId="3010629241" sldId="295"/>
            <ac:spMk id="15" creationId="{C6957C5C-F02A-4B54-9B69-B0AE2C907C6E}"/>
          </ac:spMkLst>
        </pc:spChg>
        <pc:spChg chg="mod">
          <ac:chgData name="Srivastava, Divyansh" userId="4f46b25c-47e1-4546-aed9-f810afc2aceb" providerId="ADAL" clId="{BAC47982-5304-4723-A78D-AC0FDBACF1D0}" dt="2023-04-11T16:45:54.034" v="1491" actId="404"/>
          <ac:spMkLst>
            <pc:docMk/>
            <pc:sldMk cId="3010629241" sldId="295"/>
            <ac:spMk id="17" creationId="{00000000-0000-0000-0000-000000000000}"/>
          </ac:spMkLst>
        </pc:spChg>
        <pc:picChg chg="del">
          <ac:chgData name="Srivastava, Divyansh" userId="4f46b25c-47e1-4546-aed9-f810afc2aceb" providerId="ADAL" clId="{BAC47982-5304-4723-A78D-AC0FDBACF1D0}" dt="2023-04-11T16:31:33.567" v="781" actId="478"/>
          <ac:picMkLst>
            <pc:docMk/>
            <pc:sldMk cId="3010629241" sldId="295"/>
            <ac:picMk id="5" creationId="{3777D74C-4361-417B-B042-1230FCF05CF6}"/>
          </ac:picMkLst>
        </pc:picChg>
        <pc:picChg chg="del">
          <ac:chgData name="Srivastava, Divyansh" userId="4f46b25c-47e1-4546-aed9-f810afc2aceb" providerId="ADAL" clId="{BAC47982-5304-4723-A78D-AC0FDBACF1D0}" dt="2023-04-11T16:31:32.129" v="780" actId="478"/>
          <ac:picMkLst>
            <pc:docMk/>
            <pc:sldMk cId="3010629241" sldId="295"/>
            <ac:picMk id="7" creationId="{647C3EAE-04B8-4F08-B9ED-654C9FFCCB79}"/>
          </ac:picMkLst>
        </pc:picChg>
      </pc:sldChg>
      <pc:sldChg chg="addSp delSp modSp mod modTransition delAnim modAnim">
        <pc:chgData name="Srivastava, Divyansh" userId="4f46b25c-47e1-4546-aed9-f810afc2aceb" providerId="ADAL" clId="{BAC47982-5304-4723-A78D-AC0FDBACF1D0}" dt="2023-04-11T18:03:55.378" v="3371"/>
        <pc:sldMkLst>
          <pc:docMk/>
          <pc:sldMk cId="2449743671" sldId="305"/>
        </pc:sldMkLst>
        <pc:spChg chg="add mod">
          <ac:chgData name="Srivastava, Divyansh" userId="4f46b25c-47e1-4546-aed9-f810afc2aceb" providerId="ADAL" clId="{BAC47982-5304-4723-A78D-AC0FDBACF1D0}" dt="2023-04-11T17:05:59.771" v="1904" actId="2711"/>
          <ac:spMkLst>
            <pc:docMk/>
            <pc:sldMk cId="2449743671" sldId="305"/>
            <ac:spMk id="3" creationId="{9592DE56-1D4C-A7EC-DF66-2106CD77C621}"/>
          </ac:spMkLst>
        </pc:spChg>
        <pc:spChg chg="mod">
          <ac:chgData name="Srivastava, Divyansh" userId="4f46b25c-47e1-4546-aed9-f810afc2aceb" providerId="ADAL" clId="{BAC47982-5304-4723-A78D-AC0FDBACF1D0}" dt="2023-04-11T14:55:35.061" v="130" actId="20577"/>
          <ac:spMkLst>
            <pc:docMk/>
            <pc:sldMk cId="2449743671" sldId="305"/>
            <ac:spMk id="17" creationId="{00000000-0000-0000-0000-000000000000}"/>
          </ac:spMkLst>
        </pc:spChg>
        <pc:picChg chg="del">
          <ac:chgData name="Srivastava, Divyansh" userId="4f46b25c-47e1-4546-aed9-f810afc2aceb" providerId="ADAL" clId="{BAC47982-5304-4723-A78D-AC0FDBACF1D0}" dt="2023-04-11T14:55:37.150" v="131" actId="478"/>
          <ac:picMkLst>
            <pc:docMk/>
            <pc:sldMk cId="2449743671" sldId="305"/>
            <ac:picMk id="9" creationId="{5246197C-AC71-4FCB-B955-379FDB6C9B17}"/>
          </ac:picMkLst>
        </pc:picChg>
      </pc:sldChg>
      <pc:sldChg chg="addSp delSp modSp mod modTransition delAnim modAnim modNotesTx">
        <pc:chgData name="Srivastava, Divyansh" userId="4f46b25c-47e1-4546-aed9-f810afc2aceb" providerId="ADAL" clId="{BAC47982-5304-4723-A78D-AC0FDBACF1D0}" dt="2023-04-11T18:14:52.824" v="3478"/>
        <pc:sldMkLst>
          <pc:docMk/>
          <pc:sldMk cId="1374000355" sldId="307"/>
        </pc:sldMkLst>
        <pc:spChg chg="add del mod">
          <ac:chgData name="Srivastava, Divyansh" userId="4f46b25c-47e1-4546-aed9-f810afc2aceb" providerId="ADAL" clId="{BAC47982-5304-4723-A78D-AC0FDBACF1D0}" dt="2023-04-11T16:30:57.783" v="762" actId="478"/>
          <ac:spMkLst>
            <pc:docMk/>
            <pc:sldMk cId="1374000355" sldId="307"/>
            <ac:spMk id="3" creationId="{FC60F72B-34A6-FC7F-7E7E-5A99002312A5}"/>
          </ac:spMkLst>
        </pc:spChg>
        <pc:spChg chg="add del mod">
          <ac:chgData name="Srivastava, Divyansh" userId="4f46b25c-47e1-4546-aed9-f810afc2aceb" providerId="ADAL" clId="{BAC47982-5304-4723-A78D-AC0FDBACF1D0}" dt="2023-04-11T16:31:08.200" v="764" actId="478"/>
          <ac:spMkLst>
            <pc:docMk/>
            <pc:sldMk cId="1374000355" sldId="307"/>
            <ac:spMk id="6" creationId="{5A49294C-72A6-AE0A-8DD7-EBEA8D17FF69}"/>
          </ac:spMkLst>
        </pc:spChg>
        <pc:spChg chg="del mod">
          <ac:chgData name="Srivastava, Divyansh" userId="4f46b25c-47e1-4546-aed9-f810afc2aceb" providerId="ADAL" clId="{BAC47982-5304-4723-A78D-AC0FDBACF1D0}" dt="2023-04-11T16:30:54.107" v="761" actId="478"/>
          <ac:spMkLst>
            <pc:docMk/>
            <pc:sldMk cId="1374000355" sldId="307"/>
            <ac:spMk id="8" creationId="{63020788-1F70-49E5-9F91-A34590D267D8}"/>
          </ac:spMkLst>
        </pc:spChg>
        <pc:spChg chg="add mod">
          <ac:chgData name="Srivastava, Divyansh" userId="4f46b25c-47e1-4546-aed9-f810afc2aceb" providerId="ADAL" clId="{BAC47982-5304-4723-A78D-AC0FDBACF1D0}" dt="2023-04-11T16:30:50.964" v="760" actId="1076"/>
          <ac:spMkLst>
            <pc:docMk/>
            <pc:sldMk cId="1374000355" sldId="307"/>
            <ac:spMk id="12" creationId="{4F9A1E6F-F8CA-2728-C41F-F0B6D5D82AD9}"/>
          </ac:spMkLst>
        </pc:spChg>
        <pc:spChg chg="mod">
          <ac:chgData name="Srivastava, Divyansh" userId="4f46b25c-47e1-4546-aed9-f810afc2aceb" providerId="ADAL" clId="{BAC47982-5304-4723-A78D-AC0FDBACF1D0}" dt="2023-04-11T16:45:47.885" v="1490" actId="403"/>
          <ac:spMkLst>
            <pc:docMk/>
            <pc:sldMk cId="1374000355" sldId="307"/>
            <ac:spMk id="17" creationId="{00000000-0000-0000-0000-000000000000}"/>
          </ac:spMkLst>
        </pc:spChg>
        <pc:spChg chg="add mod">
          <ac:chgData name="Srivastava, Divyansh" userId="4f46b25c-47e1-4546-aed9-f810afc2aceb" providerId="ADAL" clId="{BAC47982-5304-4723-A78D-AC0FDBACF1D0}" dt="2023-04-11T16:30:50.964" v="760" actId="1076"/>
          <ac:spMkLst>
            <pc:docMk/>
            <pc:sldMk cId="1374000355" sldId="307"/>
            <ac:spMk id="24" creationId="{1D758E49-817D-0BAE-79F6-F595A700C996}"/>
          </ac:spMkLst>
        </pc:spChg>
        <pc:spChg chg="add mod">
          <ac:chgData name="Srivastava, Divyansh" userId="4f46b25c-47e1-4546-aed9-f810afc2aceb" providerId="ADAL" clId="{BAC47982-5304-4723-A78D-AC0FDBACF1D0}" dt="2023-04-11T16:30:50.964" v="760" actId="1076"/>
          <ac:spMkLst>
            <pc:docMk/>
            <pc:sldMk cId="1374000355" sldId="307"/>
            <ac:spMk id="27" creationId="{AD45E899-1996-FBAD-DEA7-1ACFB087749E}"/>
          </ac:spMkLst>
        </pc:spChg>
        <pc:spChg chg="add mod">
          <ac:chgData name="Srivastava, Divyansh" userId="4f46b25c-47e1-4546-aed9-f810afc2aceb" providerId="ADAL" clId="{BAC47982-5304-4723-A78D-AC0FDBACF1D0}" dt="2023-04-11T16:30:50.964" v="760" actId="1076"/>
          <ac:spMkLst>
            <pc:docMk/>
            <pc:sldMk cId="1374000355" sldId="307"/>
            <ac:spMk id="31" creationId="{ACD17EAC-8020-4392-D630-51087EEF101A}"/>
          </ac:spMkLst>
        </pc:spChg>
        <pc:spChg chg="add mod">
          <ac:chgData name="Srivastava, Divyansh" userId="4f46b25c-47e1-4546-aed9-f810afc2aceb" providerId="ADAL" clId="{BAC47982-5304-4723-A78D-AC0FDBACF1D0}" dt="2023-04-11T16:30:50.964" v="760" actId="1076"/>
          <ac:spMkLst>
            <pc:docMk/>
            <pc:sldMk cId="1374000355" sldId="307"/>
            <ac:spMk id="32" creationId="{24BDAA12-62B4-4C0F-FE2A-ED61A821D05D}"/>
          </ac:spMkLst>
        </pc:spChg>
        <pc:spChg chg="add mod">
          <ac:chgData name="Srivastava, Divyansh" userId="4f46b25c-47e1-4546-aed9-f810afc2aceb" providerId="ADAL" clId="{BAC47982-5304-4723-A78D-AC0FDBACF1D0}" dt="2023-04-11T16:30:50.964" v="760" actId="1076"/>
          <ac:spMkLst>
            <pc:docMk/>
            <pc:sldMk cId="1374000355" sldId="307"/>
            <ac:spMk id="35" creationId="{4F321BF9-FC95-7CD4-655D-759AB2B88D17}"/>
          </ac:spMkLst>
        </pc:spChg>
        <pc:spChg chg="add mod">
          <ac:chgData name="Srivastava, Divyansh" userId="4f46b25c-47e1-4546-aed9-f810afc2aceb" providerId="ADAL" clId="{BAC47982-5304-4723-A78D-AC0FDBACF1D0}" dt="2023-04-11T16:30:50.964" v="760" actId="1076"/>
          <ac:spMkLst>
            <pc:docMk/>
            <pc:sldMk cId="1374000355" sldId="307"/>
            <ac:spMk id="36" creationId="{8142F319-0FCC-1DC9-DEA4-8DEDCB3AEBA7}"/>
          </ac:spMkLst>
        </pc:spChg>
        <pc:spChg chg="add mod">
          <ac:chgData name="Srivastava, Divyansh" userId="4f46b25c-47e1-4546-aed9-f810afc2aceb" providerId="ADAL" clId="{BAC47982-5304-4723-A78D-AC0FDBACF1D0}" dt="2023-04-11T16:30:50.964" v="760" actId="1076"/>
          <ac:spMkLst>
            <pc:docMk/>
            <pc:sldMk cId="1374000355" sldId="307"/>
            <ac:spMk id="37" creationId="{4D24A28A-744F-F8B2-5F0F-4FDAF765B502}"/>
          </ac:spMkLst>
        </pc:spChg>
        <pc:spChg chg="add mod">
          <ac:chgData name="Srivastava, Divyansh" userId="4f46b25c-47e1-4546-aed9-f810afc2aceb" providerId="ADAL" clId="{BAC47982-5304-4723-A78D-AC0FDBACF1D0}" dt="2023-04-11T16:30:50.964" v="760" actId="1076"/>
          <ac:spMkLst>
            <pc:docMk/>
            <pc:sldMk cId="1374000355" sldId="307"/>
            <ac:spMk id="40" creationId="{E7DFCA07-94DD-A261-922C-841A6BB25B3F}"/>
          </ac:spMkLst>
        </pc:spChg>
        <pc:spChg chg="add mod">
          <ac:chgData name="Srivastava, Divyansh" userId="4f46b25c-47e1-4546-aed9-f810afc2aceb" providerId="ADAL" clId="{BAC47982-5304-4723-A78D-AC0FDBACF1D0}" dt="2023-04-11T16:44:25.423" v="1474" actId="1076"/>
          <ac:spMkLst>
            <pc:docMk/>
            <pc:sldMk cId="1374000355" sldId="307"/>
            <ac:spMk id="41" creationId="{5291966B-E4AE-D4D1-614A-408FABE6E2F4}"/>
          </ac:spMkLst>
        </pc:spChg>
        <pc:spChg chg="add mod">
          <ac:chgData name="Srivastava, Divyansh" userId="4f46b25c-47e1-4546-aed9-f810afc2aceb" providerId="ADAL" clId="{BAC47982-5304-4723-A78D-AC0FDBACF1D0}" dt="2023-04-11T16:44:35.504" v="1475"/>
          <ac:spMkLst>
            <pc:docMk/>
            <pc:sldMk cId="1374000355" sldId="307"/>
            <ac:spMk id="42" creationId="{C9AC2C4B-7444-E24D-75A2-7673A5F436EE}"/>
          </ac:spMkLst>
        </pc:spChg>
        <pc:picChg chg="del">
          <ac:chgData name="Srivastava, Divyansh" userId="4f46b25c-47e1-4546-aed9-f810afc2aceb" providerId="ADAL" clId="{BAC47982-5304-4723-A78D-AC0FDBACF1D0}" dt="2023-04-11T16:29:14.627" v="724" actId="478"/>
          <ac:picMkLst>
            <pc:docMk/>
            <pc:sldMk cId="1374000355" sldId="307"/>
            <ac:picMk id="5" creationId="{D58763B5-CF8B-404A-B6EC-8141B99D689E}"/>
          </ac:picMkLst>
        </pc:picChg>
        <pc:picChg chg="add mod">
          <ac:chgData name="Srivastava, Divyansh" userId="4f46b25c-47e1-4546-aed9-f810afc2aceb" providerId="ADAL" clId="{BAC47982-5304-4723-A78D-AC0FDBACF1D0}" dt="2023-04-11T16:30:50.964" v="760" actId="1076"/>
          <ac:picMkLst>
            <pc:docMk/>
            <pc:sldMk cId="1374000355" sldId="307"/>
            <ac:picMk id="7" creationId="{EB838DBC-2DF1-650B-3307-53D4CE285DCE}"/>
          </ac:picMkLst>
        </pc:picChg>
        <pc:picChg chg="add mod">
          <ac:chgData name="Srivastava, Divyansh" userId="4f46b25c-47e1-4546-aed9-f810afc2aceb" providerId="ADAL" clId="{BAC47982-5304-4723-A78D-AC0FDBACF1D0}" dt="2023-04-11T16:30:50.964" v="760" actId="1076"/>
          <ac:picMkLst>
            <pc:docMk/>
            <pc:sldMk cId="1374000355" sldId="307"/>
            <ac:picMk id="9" creationId="{4E754FDE-BD19-6D02-2507-C0394E92DC8C}"/>
          </ac:picMkLst>
        </pc:picChg>
        <pc:picChg chg="add mod">
          <ac:chgData name="Srivastava, Divyansh" userId="4f46b25c-47e1-4546-aed9-f810afc2aceb" providerId="ADAL" clId="{BAC47982-5304-4723-A78D-AC0FDBACF1D0}" dt="2023-04-11T16:30:50.964" v="760" actId="1076"/>
          <ac:picMkLst>
            <pc:docMk/>
            <pc:sldMk cId="1374000355" sldId="307"/>
            <ac:picMk id="13" creationId="{DCB464E9-0BA5-0F6C-0D1A-722C23749B84}"/>
          </ac:picMkLst>
        </pc:picChg>
        <pc:picChg chg="add mod">
          <ac:chgData name="Srivastava, Divyansh" userId="4f46b25c-47e1-4546-aed9-f810afc2aceb" providerId="ADAL" clId="{BAC47982-5304-4723-A78D-AC0FDBACF1D0}" dt="2023-04-11T16:30:50.964" v="760" actId="1076"/>
          <ac:picMkLst>
            <pc:docMk/>
            <pc:sldMk cId="1374000355" sldId="307"/>
            <ac:picMk id="14" creationId="{3CF500F2-D2D6-1EF2-00C9-2843C93E4249}"/>
          </ac:picMkLst>
        </pc:picChg>
        <pc:picChg chg="add mod">
          <ac:chgData name="Srivastava, Divyansh" userId="4f46b25c-47e1-4546-aed9-f810afc2aceb" providerId="ADAL" clId="{BAC47982-5304-4723-A78D-AC0FDBACF1D0}" dt="2023-04-11T16:30:50.964" v="760" actId="1076"/>
          <ac:picMkLst>
            <pc:docMk/>
            <pc:sldMk cId="1374000355" sldId="307"/>
            <ac:picMk id="15" creationId="{DBF1C6FB-550E-A228-62AA-B50571BD128C}"/>
          </ac:picMkLst>
        </pc:picChg>
        <pc:picChg chg="add mod">
          <ac:chgData name="Srivastava, Divyansh" userId="4f46b25c-47e1-4546-aed9-f810afc2aceb" providerId="ADAL" clId="{BAC47982-5304-4723-A78D-AC0FDBACF1D0}" dt="2023-04-11T16:30:50.964" v="760" actId="1076"/>
          <ac:picMkLst>
            <pc:docMk/>
            <pc:sldMk cId="1374000355" sldId="307"/>
            <ac:picMk id="16" creationId="{70BEA1D3-887F-3879-DEE7-7A7E6D340490}"/>
          </ac:picMkLst>
        </pc:picChg>
        <pc:picChg chg="add mod">
          <ac:chgData name="Srivastava, Divyansh" userId="4f46b25c-47e1-4546-aed9-f810afc2aceb" providerId="ADAL" clId="{BAC47982-5304-4723-A78D-AC0FDBACF1D0}" dt="2023-04-11T16:30:50.964" v="760" actId="1076"/>
          <ac:picMkLst>
            <pc:docMk/>
            <pc:sldMk cId="1374000355" sldId="307"/>
            <ac:picMk id="18" creationId="{698F564F-0DA6-BE3C-115E-5E6EF7854B7C}"/>
          </ac:picMkLst>
        </pc:picChg>
        <pc:picChg chg="add mod">
          <ac:chgData name="Srivastava, Divyansh" userId="4f46b25c-47e1-4546-aed9-f810afc2aceb" providerId="ADAL" clId="{BAC47982-5304-4723-A78D-AC0FDBACF1D0}" dt="2023-04-11T16:30:50.964" v="760" actId="1076"/>
          <ac:picMkLst>
            <pc:docMk/>
            <pc:sldMk cId="1374000355" sldId="307"/>
            <ac:picMk id="25" creationId="{8B4E70D9-4855-F4B5-F4CB-F05C4D9CDC70}"/>
          </ac:picMkLst>
        </pc:picChg>
        <pc:picChg chg="add mod">
          <ac:chgData name="Srivastava, Divyansh" userId="4f46b25c-47e1-4546-aed9-f810afc2aceb" providerId="ADAL" clId="{BAC47982-5304-4723-A78D-AC0FDBACF1D0}" dt="2023-04-11T16:30:50.964" v="760" actId="1076"/>
          <ac:picMkLst>
            <pc:docMk/>
            <pc:sldMk cId="1374000355" sldId="307"/>
            <ac:picMk id="26" creationId="{2CC64304-5C53-781E-831A-87B986D251D6}"/>
          </ac:picMkLst>
        </pc:picChg>
        <pc:picChg chg="add mod">
          <ac:chgData name="Srivastava, Divyansh" userId="4f46b25c-47e1-4546-aed9-f810afc2aceb" providerId="ADAL" clId="{BAC47982-5304-4723-A78D-AC0FDBACF1D0}" dt="2023-04-11T16:30:50.964" v="760" actId="1076"/>
          <ac:picMkLst>
            <pc:docMk/>
            <pc:sldMk cId="1374000355" sldId="307"/>
            <ac:picMk id="28" creationId="{A35A7B09-3C63-A49A-0B93-44CA1DED39E7}"/>
          </ac:picMkLst>
        </pc:picChg>
        <pc:picChg chg="add mod">
          <ac:chgData name="Srivastava, Divyansh" userId="4f46b25c-47e1-4546-aed9-f810afc2aceb" providerId="ADAL" clId="{BAC47982-5304-4723-A78D-AC0FDBACF1D0}" dt="2023-04-11T16:30:50.964" v="760" actId="1076"/>
          <ac:picMkLst>
            <pc:docMk/>
            <pc:sldMk cId="1374000355" sldId="307"/>
            <ac:picMk id="29" creationId="{602A6A2A-76D2-2A2B-B095-D42BED8ADC90}"/>
          </ac:picMkLst>
        </pc:picChg>
        <pc:picChg chg="add mod">
          <ac:chgData name="Srivastava, Divyansh" userId="4f46b25c-47e1-4546-aed9-f810afc2aceb" providerId="ADAL" clId="{BAC47982-5304-4723-A78D-AC0FDBACF1D0}" dt="2023-04-11T16:30:50.964" v="760" actId="1076"/>
          <ac:picMkLst>
            <pc:docMk/>
            <pc:sldMk cId="1374000355" sldId="307"/>
            <ac:picMk id="30" creationId="{4A53DE1B-1CB7-A959-779E-F45BDF7C2311}"/>
          </ac:picMkLst>
        </pc:picChg>
        <pc:picChg chg="add mod">
          <ac:chgData name="Srivastava, Divyansh" userId="4f46b25c-47e1-4546-aed9-f810afc2aceb" providerId="ADAL" clId="{BAC47982-5304-4723-A78D-AC0FDBACF1D0}" dt="2023-04-11T16:30:50.964" v="760" actId="1076"/>
          <ac:picMkLst>
            <pc:docMk/>
            <pc:sldMk cId="1374000355" sldId="307"/>
            <ac:picMk id="34" creationId="{BFE43DEB-FBE3-EC5D-09E3-744B110EEB15}"/>
          </ac:picMkLst>
        </pc:picChg>
        <pc:picChg chg="add mod">
          <ac:chgData name="Srivastava, Divyansh" userId="4f46b25c-47e1-4546-aed9-f810afc2aceb" providerId="ADAL" clId="{BAC47982-5304-4723-A78D-AC0FDBACF1D0}" dt="2023-04-11T16:30:50.964" v="760" actId="1076"/>
          <ac:picMkLst>
            <pc:docMk/>
            <pc:sldMk cId="1374000355" sldId="307"/>
            <ac:picMk id="38" creationId="{09028686-2C36-4C3C-D0F8-723618EF9F68}"/>
          </ac:picMkLst>
        </pc:picChg>
        <pc:cxnChg chg="add mod">
          <ac:chgData name="Srivastava, Divyansh" userId="4f46b25c-47e1-4546-aed9-f810afc2aceb" providerId="ADAL" clId="{BAC47982-5304-4723-A78D-AC0FDBACF1D0}" dt="2023-04-11T16:30:50.964" v="760" actId="1076"/>
          <ac:cxnSpMkLst>
            <pc:docMk/>
            <pc:sldMk cId="1374000355" sldId="307"/>
            <ac:cxnSpMk id="10" creationId="{C6F5DA97-6A8E-8512-B121-1F496B6B5949}"/>
          </ac:cxnSpMkLst>
        </pc:cxnChg>
        <pc:cxnChg chg="mod">
          <ac:chgData name="Srivastava, Divyansh" userId="4f46b25c-47e1-4546-aed9-f810afc2aceb" providerId="ADAL" clId="{BAC47982-5304-4723-A78D-AC0FDBACF1D0}" dt="2023-04-11T16:29:43.243" v="755" actId="1076"/>
          <ac:cxnSpMkLst>
            <pc:docMk/>
            <pc:sldMk cId="1374000355" sldId="307"/>
            <ac:cxnSpMk id="11" creationId="{773410F3-5464-484D-81A6-CA1BC6EC9173}"/>
          </ac:cxnSpMkLst>
        </pc:cxnChg>
        <pc:cxnChg chg="add mod">
          <ac:chgData name="Srivastava, Divyansh" userId="4f46b25c-47e1-4546-aed9-f810afc2aceb" providerId="ADAL" clId="{BAC47982-5304-4723-A78D-AC0FDBACF1D0}" dt="2023-04-11T16:30:50.964" v="760" actId="1076"/>
          <ac:cxnSpMkLst>
            <pc:docMk/>
            <pc:sldMk cId="1374000355" sldId="307"/>
            <ac:cxnSpMk id="19" creationId="{CECDBEA1-C6D9-FDB2-F1C2-588D0EFB17A6}"/>
          </ac:cxnSpMkLst>
        </pc:cxnChg>
        <pc:cxnChg chg="add mod">
          <ac:chgData name="Srivastava, Divyansh" userId="4f46b25c-47e1-4546-aed9-f810afc2aceb" providerId="ADAL" clId="{BAC47982-5304-4723-A78D-AC0FDBACF1D0}" dt="2023-04-11T16:30:50.964" v="760" actId="1076"/>
          <ac:cxnSpMkLst>
            <pc:docMk/>
            <pc:sldMk cId="1374000355" sldId="307"/>
            <ac:cxnSpMk id="20" creationId="{24DB6B73-C325-9365-1AFE-84D103FD3802}"/>
          </ac:cxnSpMkLst>
        </pc:cxnChg>
        <pc:cxnChg chg="add mod">
          <ac:chgData name="Srivastava, Divyansh" userId="4f46b25c-47e1-4546-aed9-f810afc2aceb" providerId="ADAL" clId="{BAC47982-5304-4723-A78D-AC0FDBACF1D0}" dt="2023-04-11T16:30:50.964" v="760" actId="1076"/>
          <ac:cxnSpMkLst>
            <pc:docMk/>
            <pc:sldMk cId="1374000355" sldId="307"/>
            <ac:cxnSpMk id="21" creationId="{5C78067F-EF2A-CBC3-6E13-51E85C2EBA06}"/>
          </ac:cxnSpMkLst>
        </pc:cxnChg>
        <pc:cxnChg chg="add mod">
          <ac:chgData name="Srivastava, Divyansh" userId="4f46b25c-47e1-4546-aed9-f810afc2aceb" providerId="ADAL" clId="{BAC47982-5304-4723-A78D-AC0FDBACF1D0}" dt="2023-04-11T16:30:50.964" v="760" actId="1076"/>
          <ac:cxnSpMkLst>
            <pc:docMk/>
            <pc:sldMk cId="1374000355" sldId="307"/>
            <ac:cxnSpMk id="22" creationId="{D7579101-876A-8BE7-74A7-CAC55E3CE907}"/>
          </ac:cxnSpMkLst>
        </pc:cxnChg>
        <pc:cxnChg chg="add mod">
          <ac:chgData name="Srivastava, Divyansh" userId="4f46b25c-47e1-4546-aed9-f810afc2aceb" providerId="ADAL" clId="{BAC47982-5304-4723-A78D-AC0FDBACF1D0}" dt="2023-04-11T16:30:50.964" v="760" actId="1076"/>
          <ac:cxnSpMkLst>
            <pc:docMk/>
            <pc:sldMk cId="1374000355" sldId="307"/>
            <ac:cxnSpMk id="23" creationId="{293ACB43-6822-AD07-B6D8-58D4AC1EC96B}"/>
          </ac:cxnSpMkLst>
        </pc:cxnChg>
        <pc:cxnChg chg="add mod">
          <ac:chgData name="Srivastava, Divyansh" userId="4f46b25c-47e1-4546-aed9-f810afc2aceb" providerId="ADAL" clId="{BAC47982-5304-4723-A78D-AC0FDBACF1D0}" dt="2023-04-11T16:30:50.964" v="760" actId="1076"/>
          <ac:cxnSpMkLst>
            <pc:docMk/>
            <pc:sldMk cId="1374000355" sldId="307"/>
            <ac:cxnSpMk id="33" creationId="{5FC27B06-D43C-D902-61CD-131D209CF9D7}"/>
          </ac:cxnSpMkLst>
        </pc:cxnChg>
        <pc:cxnChg chg="add mod">
          <ac:chgData name="Srivastava, Divyansh" userId="4f46b25c-47e1-4546-aed9-f810afc2aceb" providerId="ADAL" clId="{BAC47982-5304-4723-A78D-AC0FDBACF1D0}" dt="2023-04-11T16:30:50.964" v="760" actId="1076"/>
          <ac:cxnSpMkLst>
            <pc:docMk/>
            <pc:sldMk cId="1374000355" sldId="307"/>
            <ac:cxnSpMk id="39" creationId="{6DF35C99-60BD-26A2-8B93-C13F4FA517A8}"/>
          </ac:cxnSpMkLst>
        </pc:cxnChg>
      </pc:sldChg>
      <pc:sldChg chg="addSp delSp modSp mod modTransition delAnim modAnim modNotesTx">
        <pc:chgData name="Srivastava, Divyansh" userId="4f46b25c-47e1-4546-aed9-f810afc2aceb" providerId="ADAL" clId="{BAC47982-5304-4723-A78D-AC0FDBACF1D0}" dt="2023-04-12T04:48:51.106" v="3687" actId="115"/>
        <pc:sldMkLst>
          <pc:docMk/>
          <pc:sldMk cId="2741596238" sldId="308"/>
        </pc:sldMkLst>
        <pc:spChg chg="add mod">
          <ac:chgData name="Srivastava, Divyansh" userId="4f46b25c-47e1-4546-aed9-f810afc2aceb" providerId="ADAL" clId="{BAC47982-5304-4723-A78D-AC0FDBACF1D0}" dt="2023-04-12T04:48:51.106" v="3687" actId="115"/>
          <ac:spMkLst>
            <pc:docMk/>
            <pc:sldMk cId="2741596238" sldId="308"/>
            <ac:spMk id="6" creationId="{B6A0296F-FDEE-3FFB-B180-321A1862DB12}"/>
          </ac:spMkLst>
        </pc:spChg>
        <pc:spChg chg="mod">
          <ac:chgData name="Srivastava, Divyansh" userId="4f46b25c-47e1-4546-aed9-f810afc2aceb" providerId="ADAL" clId="{BAC47982-5304-4723-A78D-AC0FDBACF1D0}" dt="2023-04-11T16:55:04.281" v="1504" actId="20577"/>
          <ac:spMkLst>
            <pc:docMk/>
            <pc:sldMk cId="2741596238" sldId="308"/>
            <ac:spMk id="8" creationId="{63020788-1F70-49E5-9F91-A34590D267D8}"/>
          </ac:spMkLst>
        </pc:spChg>
        <pc:spChg chg="mod">
          <ac:chgData name="Srivastava, Divyansh" userId="4f46b25c-47e1-4546-aed9-f810afc2aceb" providerId="ADAL" clId="{BAC47982-5304-4723-A78D-AC0FDBACF1D0}" dt="2023-04-11T16:46:22.611" v="1500" actId="14100"/>
          <ac:spMkLst>
            <pc:docMk/>
            <pc:sldMk cId="2741596238" sldId="308"/>
            <ac:spMk id="17" creationId="{00000000-0000-0000-0000-000000000000}"/>
          </ac:spMkLst>
        </pc:spChg>
        <pc:picChg chg="add mod">
          <ac:chgData name="Srivastava, Divyansh" userId="4f46b25c-47e1-4546-aed9-f810afc2aceb" providerId="ADAL" clId="{BAC47982-5304-4723-A78D-AC0FDBACF1D0}" dt="2023-04-11T17:00:39.141" v="1888" actId="1076"/>
          <ac:picMkLst>
            <pc:docMk/>
            <pc:sldMk cId="2741596238" sldId="308"/>
            <ac:picMk id="3" creationId="{5E1326B5-C63F-1FE4-E4F0-5EB459EA9B6A}"/>
          </ac:picMkLst>
        </pc:picChg>
        <pc:picChg chg="del">
          <ac:chgData name="Srivastava, Divyansh" userId="4f46b25c-47e1-4546-aed9-f810afc2aceb" providerId="ADAL" clId="{BAC47982-5304-4723-A78D-AC0FDBACF1D0}" dt="2023-04-11T16:44:04.059" v="1457" actId="478"/>
          <ac:picMkLst>
            <pc:docMk/>
            <pc:sldMk cId="2741596238" sldId="308"/>
            <ac:picMk id="5" creationId="{13ECF8AB-9AA0-49DB-B2FD-08A20F8AC37E}"/>
          </ac:picMkLst>
        </pc:picChg>
        <pc:cxnChg chg="mod">
          <ac:chgData name="Srivastava, Divyansh" userId="4f46b25c-47e1-4546-aed9-f810afc2aceb" providerId="ADAL" clId="{BAC47982-5304-4723-A78D-AC0FDBACF1D0}" dt="2023-04-11T16:46:26.720" v="1501" actId="1076"/>
          <ac:cxnSpMkLst>
            <pc:docMk/>
            <pc:sldMk cId="2741596238" sldId="308"/>
            <ac:cxnSpMk id="11" creationId="{773410F3-5464-484D-81A6-CA1BC6EC9173}"/>
          </ac:cxnSpMkLst>
        </pc:cxnChg>
      </pc:sldChg>
      <pc:sldChg chg="modSp mod modTransition modAnim">
        <pc:chgData name="Srivastava, Divyansh" userId="4f46b25c-47e1-4546-aed9-f810afc2aceb" providerId="ADAL" clId="{BAC47982-5304-4723-A78D-AC0FDBACF1D0}" dt="2023-04-11T18:17:33.779" v="3506"/>
        <pc:sldMkLst>
          <pc:docMk/>
          <pc:sldMk cId="1748978892" sldId="309"/>
        </pc:sldMkLst>
        <pc:spChg chg="mod">
          <ac:chgData name="Srivastava, Divyansh" userId="4f46b25c-47e1-4546-aed9-f810afc2aceb" providerId="ADAL" clId="{BAC47982-5304-4723-A78D-AC0FDBACF1D0}" dt="2023-04-11T17:31:17.952" v="2623" actId="1076"/>
          <ac:spMkLst>
            <pc:docMk/>
            <pc:sldMk cId="1748978892" sldId="309"/>
            <ac:spMk id="8" creationId="{63020788-1F70-49E5-9F91-A34590D267D8}"/>
          </ac:spMkLst>
        </pc:spChg>
        <pc:spChg chg="mod">
          <ac:chgData name="Srivastava, Divyansh" userId="4f46b25c-47e1-4546-aed9-f810afc2aceb" providerId="ADAL" clId="{BAC47982-5304-4723-A78D-AC0FDBACF1D0}" dt="2023-04-11T17:11:22.724" v="1952" actId="20577"/>
          <ac:spMkLst>
            <pc:docMk/>
            <pc:sldMk cId="1748978892" sldId="309"/>
            <ac:spMk id="17" creationId="{00000000-0000-0000-0000-000000000000}"/>
          </ac:spMkLst>
        </pc:spChg>
      </pc:sldChg>
      <pc:sldChg chg="addSp delSp modSp mod modTransition addAnim delAnim modAnim modNotesTx">
        <pc:chgData name="Srivastava, Divyansh" userId="4f46b25c-47e1-4546-aed9-f810afc2aceb" providerId="ADAL" clId="{BAC47982-5304-4723-A78D-AC0FDBACF1D0}" dt="2023-04-12T04:51:19.524" v="3702"/>
        <pc:sldMkLst>
          <pc:docMk/>
          <pc:sldMk cId="3460969029" sldId="310"/>
        </pc:sldMkLst>
        <pc:spChg chg="add del mod">
          <ac:chgData name="Srivastava, Divyansh" userId="4f46b25c-47e1-4546-aed9-f810afc2aceb" providerId="ADAL" clId="{BAC47982-5304-4723-A78D-AC0FDBACF1D0}" dt="2023-04-11T17:34:08.356" v="2647" actId="1076"/>
          <ac:spMkLst>
            <pc:docMk/>
            <pc:sldMk cId="3460969029" sldId="310"/>
            <ac:spMk id="2" creationId="{00000000-0000-0000-0000-000000000000}"/>
          </ac:spMkLst>
        </pc:spChg>
        <pc:spChg chg="add del mod">
          <ac:chgData name="Srivastava, Divyansh" userId="4f46b25c-47e1-4546-aed9-f810afc2aceb" providerId="ADAL" clId="{BAC47982-5304-4723-A78D-AC0FDBACF1D0}" dt="2023-04-11T17:34:08.356" v="2647" actId="1076"/>
          <ac:spMkLst>
            <pc:docMk/>
            <pc:sldMk cId="3460969029" sldId="310"/>
            <ac:spMk id="4" creationId="{C88F7A11-A753-4195-8473-EE72644F40FE}"/>
          </ac:spMkLst>
        </pc:spChg>
        <pc:spChg chg="add del">
          <ac:chgData name="Srivastava, Divyansh" userId="4f46b25c-47e1-4546-aed9-f810afc2aceb" providerId="ADAL" clId="{BAC47982-5304-4723-A78D-AC0FDBACF1D0}" dt="2023-04-11T17:33:30.841" v="2640" actId="22"/>
          <ac:spMkLst>
            <pc:docMk/>
            <pc:sldMk cId="3460969029" sldId="310"/>
            <ac:spMk id="5" creationId="{BFBCBF6A-A57D-0399-0543-BE63C2E19849}"/>
          </ac:spMkLst>
        </pc:spChg>
        <pc:spChg chg="add del mod">
          <ac:chgData name="Srivastava, Divyansh" userId="4f46b25c-47e1-4546-aed9-f810afc2aceb" providerId="ADAL" clId="{BAC47982-5304-4723-A78D-AC0FDBACF1D0}" dt="2023-04-11T17:34:08.356" v="2647" actId="1076"/>
          <ac:spMkLst>
            <pc:docMk/>
            <pc:sldMk cId="3460969029" sldId="310"/>
            <ac:spMk id="8" creationId="{63020788-1F70-49E5-9F91-A34590D267D8}"/>
          </ac:spMkLst>
        </pc:spChg>
        <pc:spChg chg="add del mod">
          <ac:chgData name="Srivastava, Divyansh" userId="4f46b25c-47e1-4546-aed9-f810afc2aceb" providerId="ADAL" clId="{BAC47982-5304-4723-A78D-AC0FDBACF1D0}" dt="2023-04-11T17:34:00.990" v="2645" actId="478"/>
          <ac:spMkLst>
            <pc:docMk/>
            <pc:sldMk cId="3460969029" sldId="310"/>
            <ac:spMk id="10" creationId="{A366E47B-4D31-A018-830A-9FD4A06D3C63}"/>
          </ac:spMkLst>
        </pc:spChg>
        <pc:spChg chg="add del mod">
          <ac:chgData name="Srivastava, Divyansh" userId="4f46b25c-47e1-4546-aed9-f810afc2aceb" providerId="ADAL" clId="{BAC47982-5304-4723-A78D-AC0FDBACF1D0}" dt="2023-04-11T17:34:08.356" v="2647" actId="1076"/>
          <ac:spMkLst>
            <pc:docMk/>
            <pc:sldMk cId="3460969029" sldId="310"/>
            <ac:spMk id="17" creationId="{00000000-0000-0000-0000-000000000000}"/>
          </ac:spMkLst>
        </pc:spChg>
        <pc:graphicFrameChg chg="add del mod modGraphic">
          <ac:chgData name="Srivastava, Divyansh" userId="4f46b25c-47e1-4546-aed9-f810afc2aceb" providerId="ADAL" clId="{BAC47982-5304-4723-A78D-AC0FDBACF1D0}" dt="2023-04-11T18:20:42.346" v="3524" actId="478"/>
          <ac:graphicFrameMkLst>
            <pc:docMk/>
            <pc:sldMk cId="3460969029" sldId="310"/>
            <ac:graphicFrameMk id="6" creationId="{C46B61B9-DA22-4A5B-5278-C0AF7819E98F}"/>
          </ac:graphicFrameMkLst>
        </pc:graphicFrameChg>
        <pc:graphicFrameChg chg="add del mod modGraphic">
          <ac:chgData name="Srivastava, Divyansh" userId="4f46b25c-47e1-4546-aed9-f810afc2aceb" providerId="ADAL" clId="{BAC47982-5304-4723-A78D-AC0FDBACF1D0}" dt="2023-04-11T18:34:13.655" v="3676" actId="478"/>
          <ac:graphicFrameMkLst>
            <pc:docMk/>
            <pc:sldMk cId="3460969029" sldId="310"/>
            <ac:graphicFrameMk id="12" creationId="{3976FC14-8E96-6D6F-8FEE-43FEB14E14E4}"/>
          </ac:graphicFrameMkLst>
        </pc:graphicFrameChg>
        <pc:graphicFrameChg chg="add mod modGraphic">
          <ac:chgData name="Srivastava, Divyansh" userId="4f46b25c-47e1-4546-aed9-f810afc2aceb" providerId="ADAL" clId="{BAC47982-5304-4723-A78D-AC0FDBACF1D0}" dt="2023-04-11T18:31:38.800" v="3636" actId="1076"/>
          <ac:graphicFrameMkLst>
            <pc:docMk/>
            <pc:sldMk cId="3460969029" sldId="310"/>
            <ac:graphicFrameMk id="13" creationId="{4236AA58-8E97-CE2F-E122-381B66744422}"/>
          </ac:graphicFrameMkLst>
        </pc:graphicFrameChg>
        <pc:graphicFrameChg chg="add mod modGraphic">
          <ac:chgData name="Srivastava, Divyansh" userId="4f46b25c-47e1-4546-aed9-f810afc2aceb" providerId="ADAL" clId="{BAC47982-5304-4723-A78D-AC0FDBACF1D0}" dt="2023-04-12T04:50:22.990" v="3696" actId="1076"/>
          <ac:graphicFrameMkLst>
            <pc:docMk/>
            <pc:sldMk cId="3460969029" sldId="310"/>
            <ac:graphicFrameMk id="14" creationId="{9D48B89D-AA3A-CD76-911A-E583BE919751}"/>
          </ac:graphicFrameMkLst>
        </pc:graphicFrameChg>
        <pc:graphicFrameChg chg="add mod modGraphic">
          <ac:chgData name="Srivastava, Divyansh" userId="4f46b25c-47e1-4546-aed9-f810afc2aceb" providerId="ADAL" clId="{BAC47982-5304-4723-A78D-AC0FDBACF1D0}" dt="2023-04-12T04:50:18.297" v="3695" actId="1076"/>
          <ac:graphicFrameMkLst>
            <pc:docMk/>
            <pc:sldMk cId="3460969029" sldId="310"/>
            <ac:graphicFrameMk id="15" creationId="{935610FA-57C6-DB91-57D5-310627E53591}"/>
          </ac:graphicFrameMkLst>
        </pc:graphicFrameChg>
        <pc:graphicFrameChg chg="add mod modGraphic">
          <ac:chgData name="Srivastava, Divyansh" userId="4f46b25c-47e1-4546-aed9-f810afc2aceb" providerId="ADAL" clId="{BAC47982-5304-4723-A78D-AC0FDBACF1D0}" dt="2023-04-12T04:50:29.058" v="3697" actId="1076"/>
          <ac:graphicFrameMkLst>
            <pc:docMk/>
            <pc:sldMk cId="3460969029" sldId="310"/>
            <ac:graphicFrameMk id="16" creationId="{71BA642F-0FB5-1FC5-1D3D-BA3B84520AEB}"/>
          </ac:graphicFrameMkLst>
        </pc:graphicFrameChg>
        <pc:graphicFrameChg chg="add mod modGraphic">
          <ac:chgData name="Srivastava, Divyansh" userId="4f46b25c-47e1-4546-aed9-f810afc2aceb" providerId="ADAL" clId="{BAC47982-5304-4723-A78D-AC0FDBACF1D0}" dt="2023-04-12T04:50:42.835" v="3700" actId="1076"/>
          <ac:graphicFrameMkLst>
            <pc:docMk/>
            <pc:sldMk cId="3460969029" sldId="310"/>
            <ac:graphicFrameMk id="18" creationId="{80D16A65-7D86-4876-48FB-4AC161C6A55D}"/>
          </ac:graphicFrameMkLst>
        </pc:graphicFrameChg>
        <pc:graphicFrameChg chg="add mod modGraphic">
          <ac:chgData name="Srivastava, Divyansh" userId="4f46b25c-47e1-4546-aed9-f810afc2aceb" providerId="ADAL" clId="{BAC47982-5304-4723-A78D-AC0FDBACF1D0}" dt="2023-04-12T04:50:48.661" v="3701" actId="1076"/>
          <ac:graphicFrameMkLst>
            <pc:docMk/>
            <pc:sldMk cId="3460969029" sldId="310"/>
            <ac:graphicFrameMk id="19" creationId="{A41D95FD-0A10-A104-41BE-B000C90DB1FC}"/>
          </ac:graphicFrameMkLst>
        </pc:graphicFrameChg>
        <pc:graphicFrameChg chg="add mod modGraphic">
          <ac:chgData name="Srivastava, Divyansh" userId="4f46b25c-47e1-4546-aed9-f810afc2aceb" providerId="ADAL" clId="{BAC47982-5304-4723-A78D-AC0FDBACF1D0}" dt="2023-04-12T04:50:09.309" v="3693" actId="1076"/>
          <ac:graphicFrameMkLst>
            <pc:docMk/>
            <pc:sldMk cId="3460969029" sldId="310"/>
            <ac:graphicFrameMk id="20" creationId="{AE1EE507-57B5-1471-3E99-E9B4AADA0318}"/>
          </ac:graphicFrameMkLst>
        </pc:graphicFrameChg>
        <pc:picChg chg="del">
          <ac:chgData name="Srivastava, Divyansh" userId="4f46b25c-47e1-4546-aed9-f810afc2aceb" providerId="ADAL" clId="{BAC47982-5304-4723-A78D-AC0FDBACF1D0}" dt="2023-04-11T17:32:29.460" v="2624" actId="478"/>
          <ac:picMkLst>
            <pc:docMk/>
            <pc:sldMk cId="3460969029" sldId="310"/>
            <ac:picMk id="9" creationId="{36DE168B-C4F8-4CCB-BC60-EEA9CE0161EA}"/>
          </ac:picMkLst>
        </pc:picChg>
        <pc:cxnChg chg="add del mod">
          <ac:chgData name="Srivastava, Divyansh" userId="4f46b25c-47e1-4546-aed9-f810afc2aceb" providerId="ADAL" clId="{BAC47982-5304-4723-A78D-AC0FDBACF1D0}" dt="2023-04-11T17:34:08.356" v="2647" actId="1076"/>
          <ac:cxnSpMkLst>
            <pc:docMk/>
            <pc:sldMk cId="3460969029" sldId="310"/>
            <ac:cxnSpMk id="11" creationId="{773410F3-5464-484D-81A6-CA1BC6EC9173}"/>
          </ac:cxnSpMkLst>
        </pc:cxnChg>
      </pc:sldChg>
      <pc:sldChg chg="del">
        <pc:chgData name="Srivastava, Divyansh" userId="4f46b25c-47e1-4546-aed9-f810afc2aceb" providerId="ADAL" clId="{BAC47982-5304-4723-A78D-AC0FDBACF1D0}" dt="2023-04-11T17:54:00.871" v="3159" actId="2696"/>
        <pc:sldMkLst>
          <pc:docMk/>
          <pc:sldMk cId="2594755017" sldId="311"/>
        </pc:sldMkLst>
      </pc:sldChg>
      <pc:sldChg chg="del">
        <pc:chgData name="Srivastava, Divyansh" userId="4f46b25c-47e1-4546-aed9-f810afc2aceb" providerId="ADAL" clId="{BAC47982-5304-4723-A78D-AC0FDBACF1D0}" dt="2023-04-11T17:54:03.185" v="3160" actId="2696"/>
        <pc:sldMkLst>
          <pc:docMk/>
          <pc:sldMk cId="1764025703" sldId="312"/>
        </pc:sldMkLst>
      </pc:sldChg>
      <pc:sldChg chg="del">
        <pc:chgData name="Srivastava, Divyansh" userId="4f46b25c-47e1-4546-aed9-f810afc2aceb" providerId="ADAL" clId="{BAC47982-5304-4723-A78D-AC0FDBACF1D0}" dt="2023-04-11T17:54:05.884" v="3161" actId="2696"/>
        <pc:sldMkLst>
          <pc:docMk/>
          <pc:sldMk cId="2792377473" sldId="313"/>
        </pc:sldMkLst>
      </pc:sldChg>
      <pc:sldChg chg="del">
        <pc:chgData name="Srivastava, Divyansh" userId="4f46b25c-47e1-4546-aed9-f810afc2aceb" providerId="ADAL" clId="{BAC47982-5304-4723-A78D-AC0FDBACF1D0}" dt="2023-04-11T17:54:08.232" v="3162" actId="2696"/>
        <pc:sldMkLst>
          <pc:docMk/>
          <pc:sldMk cId="158840490" sldId="314"/>
        </pc:sldMkLst>
      </pc:sldChg>
      <pc:sldChg chg="del">
        <pc:chgData name="Srivastava, Divyansh" userId="4f46b25c-47e1-4546-aed9-f810afc2aceb" providerId="ADAL" clId="{BAC47982-5304-4723-A78D-AC0FDBACF1D0}" dt="2023-04-11T17:53:43.741" v="3158" actId="2696"/>
        <pc:sldMkLst>
          <pc:docMk/>
          <pc:sldMk cId="3694153392" sldId="315"/>
        </pc:sldMkLst>
      </pc:sldChg>
      <pc:sldMasterChg chg="modTransition modSldLayout">
        <pc:chgData name="Srivastava, Divyansh" userId="4f46b25c-47e1-4546-aed9-f810afc2aceb" providerId="ADAL" clId="{BAC47982-5304-4723-A78D-AC0FDBACF1D0}" dt="2023-04-11T18:03:43.490" v="3365"/>
        <pc:sldMasterMkLst>
          <pc:docMk/>
          <pc:sldMasterMk cId="1345325769" sldId="2147483948"/>
        </pc:sldMasterMkLst>
        <pc:sldLayoutChg chg="modTransition">
          <pc:chgData name="Srivastava, Divyansh" userId="4f46b25c-47e1-4546-aed9-f810afc2aceb" providerId="ADAL" clId="{BAC47982-5304-4723-A78D-AC0FDBACF1D0}" dt="2023-04-11T18:03:43.490" v="3365"/>
          <pc:sldLayoutMkLst>
            <pc:docMk/>
            <pc:sldMasterMk cId="1345325769" sldId="2147483948"/>
            <pc:sldLayoutMk cId="4000769742" sldId="2147484110"/>
          </pc:sldLayoutMkLst>
        </pc:sldLayoutChg>
      </pc:sldMasterChg>
      <pc:sldMasterChg chg="modTransition modSldLayout">
        <pc:chgData name="Srivastava, Divyansh" userId="4f46b25c-47e1-4546-aed9-f810afc2aceb" providerId="ADAL" clId="{BAC47982-5304-4723-A78D-AC0FDBACF1D0}" dt="2023-04-11T18:03:43.490" v="3365"/>
        <pc:sldMasterMkLst>
          <pc:docMk/>
          <pc:sldMasterMk cId="329425280" sldId="2147483997"/>
        </pc:sldMasterMkLst>
        <pc:sldLayoutChg chg="modTransition">
          <pc:chgData name="Srivastava, Divyansh" userId="4f46b25c-47e1-4546-aed9-f810afc2aceb" providerId="ADAL" clId="{BAC47982-5304-4723-A78D-AC0FDBACF1D0}" dt="2023-04-11T18:03:43.490" v="3365"/>
          <pc:sldLayoutMkLst>
            <pc:docMk/>
            <pc:sldMasterMk cId="329425280" sldId="2147483997"/>
            <pc:sldLayoutMk cId="3270396454" sldId="2147484010"/>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28015072" sldId="2147484012"/>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332176735" sldId="2147484014"/>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781371032" sldId="2147484015"/>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207166434" sldId="2147484016"/>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095243769" sldId="2147484018"/>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435713231" sldId="2147484023"/>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76E89379-B9C5-400A-BD9A-DC1F9F677A92}"/>
    <pc:docChg chg="undo custSel addSld modSld">
      <pc:chgData name="Srivastava, Divyansh" userId="4f46b25c-47e1-4546-aed9-f810afc2aceb" providerId="ADAL" clId="{76E89379-B9C5-400A-BD9A-DC1F9F677A92}" dt="2020-12-07T06:55:53.083" v="1470" actId="20577"/>
      <pc:docMkLst>
        <pc:docMk/>
      </pc:docMkLst>
      <pc:sldChg chg="modSp">
        <pc:chgData name="Srivastava, Divyansh" userId="4f46b25c-47e1-4546-aed9-f810afc2aceb" providerId="ADAL" clId="{76E89379-B9C5-400A-BD9A-DC1F9F677A92}" dt="2020-12-07T06:30:18.586" v="559" actId="20577"/>
        <pc:sldMkLst>
          <pc:docMk/>
          <pc:sldMk cId="130102553" sldId="286"/>
        </pc:sldMkLst>
        <pc:spChg chg="mod">
          <ac:chgData name="Srivastava, Divyansh" userId="4f46b25c-47e1-4546-aed9-f810afc2aceb" providerId="ADAL" clId="{76E89379-B9C5-400A-BD9A-DC1F9F677A92}" dt="2020-12-07T06:30:18.586" v="559" actId="20577"/>
          <ac:spMkLst>
            <pc:docMk/>
            <pc:sldMk cId="130102553" sldId="286"/>
            <ac:spMk id="16" creationId="{96E3C645-2AF0-4C43-94D3-5093D654C7B5}"/>
          </ac:spMkLst>
        </pc:spChg>
      </pc:sldChg>
      <pc:sldChg chg="modSp">
        <pc:chgData name="Srivastava, Divyansh" userId="4f46b25c-47e1-4546-aed9-f810afc2aceb" providerId="ADAL" clId="{76E89379-B9C5-400A-BD9A-DC1F9F677A92}" dt="2020-12-07T06:43:20.159" v="1293" actId="1076"/>
        <pc:sldMkLst>
          <pc:docMk/>
          <pc:sldMk cId="260452182" sldId="288"/>
        </pc:sldMkLst>
        <pc:spChg chg="mod">
          <ac:chgData name="Srivastava, Divyansh" userId="4f46b25c-47e1-4546-aed9-f810afc2aceb" providerId="ADAL" clId="{76E89379-B9C5-400A-BD9A-DC1F9F677A92}" dt="2020-12-07T06:43:11.135" v="1290" actId="1076"/>
          <ac:spMkLst>
            <pc:docMk/>
            <pc:sldMk cId="260452182" sldId="288"/>
            <ac:spMk id="13" creationId="{00000000-0000-0000-0000-000000000000}"/>
          </ac:spMkLst>
        </pc:spChg>
        <pc:spChg chg="mod">
          <ac:chgData name="Srivastava, Divyansh" userId="4f46b25c-47e1-4546-aed9-f810afc2aceb" providerId="ADAL" clId="{76E89379-B9C5-400A-BD9A-DC1F9F677A92}" dt="2020-12-07T06:43:20.159" v="1293" actId="1076"/>
          <ac:spMkLst>
            <pc:docMk/>
            <pc:sldMk cId="260452182" sldId="288"/>
            <ac:spMk id="16" creationId="{96E3C645-2AF0-4C43-94D3-5093D654C7B5}"/>
          </ac:spMkLst>
        </pc:spChg>
        <pc:cxnChg chg="mod">
          <ac:chgData name="Srivastava, Divyansh" userId="4f46b25c-47e1-4546-aed9-f810afc2aceb" providerId="ADAL" clId="{76E89379-B9C5-400A-BD9A-DC1F9F677A92}" dt="2020-12-07T06:43:15.247" v="1292" actId="1076"/>
          <ac:cxnSpMkLst>
            <pc:docMk/>
            <pc:sldMk cId="260452182" sldId="288"/>
            <ac:cxnSpMk id="10" creationId="{00000000-0000-0000-0000-000000000000}"/>
          </ac:cxnSpMkLst>
        </pc:cxnChg>
      </pc:sldChg>
      <pc:sldChg chg="modSp">
        <pc:chgData name="Srivastava, Divyansh" userId="4f46b25c-47e1-4546-aed9-f810afc2aceb" providerId="ADAL" clId="{76E89379-B9C5-400A-BD9A-DC1F9F677A92}" dt="2020-12-07T06:55:53.083" v="1470" actId="20577"/>
        <pc:sldMkLst>
          <pc:docMk/>
          <pc:sldMk cId="3004681941" sldId="293"/>
        </pc:sldMkLst>
        <pc:spChg chg="mod">
          <ac:chgData name="Srivastava, Divyansh" userId="4f46b25c-47e1-4546-aed9-f810afc2aceb" providerId="ADAL" clId="{76E89379-B9C5-400A-BD9A-DC1F9F677A92}" dt="2020-12-07T06:55:53.083" v="1470" actId="20577"/>
          <ac:spMkLst>
            <pc:docMk/>
            <pc:sldMk cId="3004681941" sldId="293"/>
            <ac:spMk id="10" creationId="{33AB2153-690F-48EC-952D-2063C51BB6BA}"/>
          </ac:spMkLst>
        </pc:spChg>
      </pc:sldChg>
      <pc:sldChg chg="addSp delSp modSp">
        <pc:chgData name="Srivastava, Divyansh" userId="4f46b25c-47e1-4546-aed9-f810afc2aceb" providerId="ADAL" clId="{76E89379-B9C5-400A-BD9A-DC1F9F677A92}" dt="2020-12-07T06:48:25.802" v="1377" actId="1076"/>
        <pc:sldMkLst>
          <pc:docMk/>
          <pc:sldMk cId="2053351144" sldId="294"/>
        </pc:sldMkLst>
        <pc:spChg chg="mod">
          <ac:chgData name="Srivastava, Divyansh" userId="4f46b25c-47e1-4546-aed9-f810afc2aceb" providerId="ADAL" clId="{76E89379-B9C5-400A-BD9A-DC1F9F677A92}" dt="2020-12-07T06:48:25.802" v="1377" actId="1076"/>
          <ac:spMkLst>
            <pc:docMk/>
            <pc:sldMk cId="2053351144" sldId="294"/>
            <ac:spMk id="14" creationId="{298D81C7-3FDF-4E8A-9B00-2EF8374B3670}"/>
          </ac:spMkLst>
        </pc:spChg>
        <pc:picChg chg="add mod">
          <ac:chgData name="Srivastava, Divyansh" userId="4f46b25c-47e1-4546-aed9-f810afc2aceb" providerId="ADAL" clId="{76E89379-B9C5-400A-BD9A-DC1F9F677A92}" dt="2020-12-07T06:48:11.410" v="1374" actId="1076"/>
          <ac:picMkLst>
            <pc:docMk/>
            <pc:sldMk cId="2053351144" sldId="294"/>
            <ac:picMk id="5" creationId="{23DC9F6D-E706-4090-B123-20E69F79BF46}"/>
          </ac:picMkLst>
        </pc:picChg>
        <pc:picChg chg="del">
          <ac:chgData name="Srivastava, Divyansh" userId="4f46b25c-47e1-4546-aed9-f810afc2aceb" providerId="ADAL" clId="{76E89379-B9C5-400A-BD9A-DC1F9F677A92}" dt="2020-12-07T05:36:12.667" v="11" actId="478"/>
          <ac:picMkLst>
            <pc:docMk/>
            <pc:sldMk cId="2053351144" sldId="294"/>
            <ac:picMk id="7" creationId="{9FA9D633-DED9-4982-B347-953C9AAE54C4}"/>
          </ac:picMkLst>
        </pc:picChg>
        <pc:cxnChg chg="add mod">
          <ac:chgData name="Srivastava, Divyansh" userId="4f46b25c-47e1-4546-aed9-f810afc2aceb" providerId="ADAL" clId="{76E89379-B9C5-400A-BD9A-DC1F9F677A92}" dt="2020-12-07T06:48:15.437" v="1375" actId="1076"/>
          <ac:cxnSpMkLst>
            <pc:docMk/>
            <pc:sldMk cId="2053351144" sldId="294"/>
            <ac:cxnSpMk id="12" creationId="{932609AF-D5B2-4B15-8985-F17BAF69BD50}"/>
          </ac:cxnSpMkLst>
        </pc:cxnChg>
        <pc:cxnChg chg="add del mod">
          <ac:chgData name="Srivastava, Divyansh" userId="4f46b25c-47e1-4546-aed9-f810afc2aceb" providerId="ADAL" clId="{76E89379-B9C5-400A-BD9A-DC1F9F677A92}" dt="2020-12-07T05:36:59.937" v="21" actId="478"/>
          <ac:cxnSpMkLst>
            <pc:docMk/>
            <pc:sldMk cId="2053351144" sldId="294"/>
            <ac:cxnSpMk id="16" creationId="{984410C9-4D7D-40FE-87DD-781952A5A19B}"/>
          </ac:cxnSpMkLst>
        </pc:cxnChg>
      </pc:sldChg>
      <pc:sldChg chg="addSp delSp modSp">
        <pc:chgData name="Srivastava, Divyansh" userId="4f46b25c-47e1-4546-aed9-f810afc2aceb" providerId="ADAL" clId="{76E89379-B9C5-400A-BD9A-DC1F9F677A92}" dt="2020-12-07T05:51:19.346" v="44" actId="1076"/>
        <pc:sldMkLst>
          <pc:docMk/>
          <pc:sldMk cId="2468969202" sldId="296"/>
        </pc:sldMkLst>
        <pc:spChg chg="mod">
          <ac:chgData name="Srivastava, Divyansh" userId="4f46b25c-47e1-4546-aed9-f810afc2aceb" providerId="ADAL" clId="{76E89379-B9C5-400A-BD9A-DC1F9F677A92}" dt="2020-12-07T05:51:19.346" v="44" actId="1076"/>
          <ac:spMkLst>
            <pc:docMk/>
            <pc:sldMk cId="2468969202" sldId="296"/>
            <ac:spMk id="14" creationId="{298D81C7-3FDF-4E8A-9B00-2EF8374B3670}"/>
          </ac:spMkLst>
        </pc:spChg>
        <pc:spChg chg="mod">
          <ac:chgData name="Srivastava, Divyansh" userId="4f46b25c-47e1-4546-aed9-f810afc2aceb" providerId="ADAL" clId="{76E89379-B9C5-400A-BD9A-DC1F9F677A92}" dt="2020-12-07T05:50:58.028" v="40" actId="1076"/>
          <ac:spMkLst>
            <pc:docMk/>
            <pc:sldMk cId="2468969202" sldId="296"/>
            <ac:spMk id="24" creationId="{37D0D2E9-7D43-4629-A180-55DD4542B0F2}"/>
          </ac:spMkLst>
        </pc:spChg>
        <pc:spChg chg="mod">
          <ac:chgData name="Srivastava, Divyansh" userId="4f46b25c-47e1-4546-aed9-f810afc2aceb" providerId="ADAL" clId="{76E89379-B9C5-400A-BD9A-DC1F9F677A92}" dt="2020-12-07T05:50:44.171" v="37" actId="1076"/>
          <ac:spMkLst>
            <pc:docMk/>
            <pc:sldMk cId="2468969202" sldId="296"/>
            <ac:spMk id="25" creationId="{E5FDBCF0-44F9-4862-8CC3-30A1D8E6D00F}"/>
          </ac:spMkLst>
        </pc:spChg>
        <pc:picChg chg="add mod">
          <ac:chgData name="Srivastava, Divyansh" userId="4f46b25c-47e1-4546-aed9-f810afc2aceb" providerId="ADAL" clId="{76E89379-B9C5-400A-BD9A-DC1F9F677A92}" dt="2020-12-07T05:50:12.107" v="30" actId="1076"/>
          <ac:picMkLst>
            <pc:docMk/>
            <pc:sldMk cId="2468969202" sldId="296"/>
            <ac:picMk id="5" creationId="{17F56574-B4E2-49F5-A5DE-2D026BEFD147}"/>
          </ac:picMkLst>
        </pc:picChg>
        <pc:picChg chg="del">
          <ac:chgData name="Srivastava, Divyansh" userId="4f46b25c-47e1-4546-aed9-f810afc2aceb" providerId="ADAL" clId="{76E89379-B9C5-400A-BD9A-DC1F9F677A92}" dt="2020-12-07T05:50:07.877" v="29" actId="478"/>
          <ac:picMkLst>
            <pc:docMk/>
            <pc:sldMk cId="2468969202" sldId="296"/>
            <ac:picMk id="13" creationId="{B05F5106-EAB9-4483-A365-B093F49AE43D}"/>
          </ac:picMkLst>
        </pc:picChg>
        <pc:cxnChg chg="add mod">
          <ac:chgData name="Srivastava, Divyansh" userId="4f46b25c-47e1-4546-aed9-f810afc2aceb" providerId="ADAL" clId="{76E89379-B9C5-400A-BD9A-DC1F9F677A92}" dt="2020-12-07T05:50:39.760" v="36" actId="1076"/>
          <ac:cxnSpMkLst>
            <pc:docMk/>
            <pc:sldMk cId="2468969202" sldId="296"/>
            <ac:cxnSpMk id="16" creationId="{23DCDB02-716E-4BB6-A1E3-BEA0612F8CEC}"/>
          </ac:cxnSpMkLst>
        </pc:cxnChg>
        <pc:cxnChg chg="add mod">
          <ac:chgData name="Srivastava, Divyansh" userId="4f46b25c-47e1-4546-aed9-f810afc2aceb" providerId="ADAL" clId="{76E89379-B9C5-400A-BD9A-DC1F9F677A92}" dt="2020-12-07T05:50:54.106" v="39" actId="1076"/>
          <ac:cxnSpMkLst>
            <pc:docMk/>
            <pc:sldMk cId="2468969202" sldId="296"/>
            <ac:cxnSpMk id="18" creationId="{2E107982-C7BC-40EB-95AE-E1BC25497305}"/>
          </ac:cxnSpMkLst>
        </pc:cxnChg>
        <pc:cxnChg chg="add mod">
          <ac:chgData name="Srivastava, Divyansh" userId="4f46b25c-47e1-4546-aed9-f810afc2aceb" providerId="ADAL" clId="{76E89379-B9C5-400A-BD9A-DC1F9F677A92}" dt="2020-12-07T05:51:05.162" v="42" actId="1076"/>
          <ac:cxnSpMkLst>
            <pc:docMk/>
            <pc:sldMk cId="2468969202" sldId="296"/>
            <ac:cxnSpMk id="19" creationId="{B052F0F3-BD37-4280-876C-777460728611}"/>
          </ac:cxnSpMkLst>
        </pc:cxnChg>
        <pc:cxnChg chg="del mod">
          <ac:chgData name="Srivastava, Divyansh" userId="4f46b25c-47e1-4546-aed9-f810afc2aceb" providerId="ADAL" clId="{76E89379-B9C5-400A-BD9A-DC1F9F677A92}" dt="2020-12-07T05:50:19.329" v="33" actId="478"/>
          <ac:cxnSpMkLst>
            <pc:docMk/>
            <pc:sldMk cId="2468969202" sldId="296"/>
            <ac:cxnSpMk id="26" creationId="{601F84DC-783B-4A52-BC99-832A3107A7B7}"/>
          </ac:cxnSpMkLst>
        </pc:cxnChg>
        <pc:cxnChg chg="del">
          <ac:chgData name="Srivastava, Divyansh" userId="4f46b25c-47e1-4546-aed9-f810afc2aceb" providerId="ADAL" clId="{76E89379-B9C5-400A-BD9A-DC1F9F677A92}" dt="2020-12-07T05:50:21.407" v="34" actId="478"/>
          <ac:cxnSpMkLst>
            <pc:docMk/>
            <pc:sldMk cId="2468969202" sldId="296"/>
            <ac:cxnSpMk id="28" creationId="{9EB29293-D51C-4326-A85E-7861F8DBE776}"/>
          </ac:cxnSpMkLst>
        </pc:cxnChg>
        <pc:cxnChg chg="del">
          <ac:chgData name="Srivastava, Divyansh" userId="4f46b25c-47e1-4546-aed9-f810afc2aceb" providerId="ADAL" clId="{76E89379-B9C5-400A-BD9A-DC1F9F677A92}" dt="2020-12-07T05:50:23.857" v="35" actId="478"/>
          <ac:cxnSpMkLst>
            <pc:docMk/>
            <pc:sldMk cId="2468969202" sldId="296"/>
            <ac:cxnSpMk id="30" creationId="{AA296695-EA36-4B3F-9F64-2B279757F5FF}"/>
          </ac:cxnSpMkLst>
        </pc:cxnChg>
      </pc:sldChg>
      <pc:sldChg chg="addSp delSp modSp">
        <pc:chgData name="Srivastava, Divyansh" userId="4f46b25c-47e1-4546-aed9-f810afc2aceb" providerId="ADAL" clId="{76E89379-B9C5-400A-BD9A-DC1F9F677A92}" dt="2020-12-07T06:49:40.606" v="1384" actId="255"/>
        <pc:sldMkLst>
          <pc:docMk/>
          <pc:sldMk cId="1538556512" sldId="297"/>
        </pc:sldMkLst>
        <pc:spChg chg="mod">
          <ac:chgData name="Srivastava, Divyansh" userId="4f46b25c-47e1-4546-aed9-f810afc2aceb" providerId="ADAL" clId="{76E89379-B9C5-400A-BD9A-DC1F9F677A92}" dt="2020-12-07T06:45:43.373" v="1354" actId="20577"/>
          <ac:spMkLst>
            <pc:docMk/>
            <pc:sldMk cId="1538556512" sldId="297"/>
            <ac:spMk id="8" creationId="{63020788-1F70-49E5-9F91-A34590D267D8}"/>
          </ac:spMkLst>
        </pc:spChg>
        <pc:spChg chg="mod">
          <ac:chgData name="Srivastava, Divyansh" userId="4f46b25c-47e1-4546-aed9-f810afc2aceb" providerId="ADAL" clId="{76E89379-B9C5-400A-BD9A-DC1F9F677A92}" dt="2020-12-07T06:49:40.606" v="1384" actId="255"/>
          <ac:spMkLst>
            <pc:docMk/>
            <pc:sldMk cId="1538556512" sldId="297"/>
            <ac:spMk id="17" creationId="{00000000-0000-0000-0000-000000000000}"/>
          </ac:spMkLst>
        </pc:spChg>
        <pc:spChg chg="mod">
          <ac:chgData name="Srivastava, Divyansh" userId="4f46b25c-47e1-4546-aed9-f810afc2aceb" providerId="ADAL" clId="{76E89379-B9C5-400A-BD9A-DC1F9F677A92}" dt="2020-12-07T06:46:01.089" v="1357" actId="1076"/>
          <ac:spMkLst>
            <pc:docMk/>
            <pc:sldMk cId="1538556512" sldId="297"/>
            <ac:spMk id="25" creationId="{E5FDBCF0-44F9-4862-8CC3-30A1D8E6D00F}"/>
          </ac:spMkLst>
        </pc:spChg>
        <pc:picChg chg="del">
          <ac:chgData name="Srivastava, Divyansh" userId="4f46b25c-47e1-4546-aed9-f810afc2aceb" providerId="ADAL" clId="{76E89379-B9C5-400A-BD9A-DC1F9F677A92}" dt="2020-12-07T05:52:56.641" v="51" actId="478"/>
          <ac:picMkLst>
            <pc:docMk/>
            <pc:sldMk cId="1538556512" sldId="297"/>
            <ac:picMk id="5" creationId="{3D079377-A3DD-4877-B260-912EB0427330}"/>
          </ac:picMkLst>
        </pc:picChg>
        <pc:picChg chg="add mod">
          <ac:chgData name="Srivastava, Divyansh" userId="4f46b25c-47e1-4546-aed9-f810afc2aceb" providerId="ADAL" clId="{76E89379-B9C5-400A-BD9A-DC1F9F677A92}" dt="2020-12-07T06:45:51.246" v="1355" actId="1076"/>
          <ac:picMkLst>
            <pc:docMk/>
            <pc:sldMk cId="1538556512" sldId="297"/>
            <ac:picMk id="6" creationId="{A0E37703-4F73-4335-A759-53835FC27E47}"/>
          </ac:picMkLst>
        </pc:picChg>
        <pc:cxnChg chg="add mod">
          <ac:chgData name="Srivastava, Divyansh" userId="4f46b25c-47e1-4546-aed9-f810afc2aceb" providerId="ADAL" clId="{76E89379-B9C5-400A-BD9A-DC1F9F677A92}" dt="2020-12-07T06:46:05.978" v="1358" actId="1076"/>
          <ac:cxnSpMkLst>
            <pc:docMk/>
            <pc:sldMk cId="1538556512" sldId="297"/>
            <ac:cxnSpMk id="12" creationId="{51CB11C8-C6EE-435B-8F32-417835521039}"/>
          </ac:cxnSpMkLst>
        </pc:cxnChg>
        <pc:cxnChg chg="del">
          <ac:chgData name="Srivastava, Divyansh" userId="4f46b25c-47e1-4546-aed9-f810afc2aceb" providerId="ADAL" clId="{76E89379-B9C5-400A-BD9A-DC1F9F677A92}" dt="2020-12-07T05:53:13.075" v="55" actId="478"/>
          <ac:cxnSpMkLst>
            <pc:docMk/>
            <pc:sldMk cId="1538556512" sldId="297"/>
            <ac:cxnSpMk id="28" creationId="{F904BD9E-FAC9-4791-80F5-4ED1F31973B0}"/>
          </ac:cxnSpMkLst>
        </pc:cxnChg>
      </pc:sldChg>
      <pc:sldChg chg="addSp delSp modSp">
        <pc:chgData name="Srivastava, Divyansh" userId="4f46b25c-47e1-4546-aed9-f810afc2aceb" providerId="ADAL" clId="{76E89379-B9C5-400A-BD9A-DC1F9F677A92}" dt="2020-12-07T06:47:50.599" v="1373" actId="33524"/>
        <pc:sldMkLst>
          <pc:docMk/>
          <pc:sldMk cId="721436477" sldId="298"/>
        </pc:sldMkLst>
        <pc:spChg chg="mod">
          <ac:chgData name="Srivastava, Divyansh" userId="4f46b25c-47e1-4546-aed9-f810afc2aceb" providerId="ADAL" clId="{76E89379-B9C5-400A-BD9A-DC1F9F677A92}" dt="2020-12-07T06:47:50.599" v="1373" actId="33524"/>
          <ac:spMkLst>
            <pc:docMk/>
            <pc:sldMk cId="721436477" sldId="298"/>
            <ac:spMk id="8" creationId="{63020788-1F70-49E5-9F91-A34590D267D8}"/>
          </ac:spMkLst>
        </pc:spChg>
        <pc:spChg chg="mod">
          <ac:chgData name="Srivastava, Divyansh" userId="4f46b25c-47e1-4546-aed9-f810afc2aceb" providerId="ADAL" clId="{76E89379-B9C5-400A-BD9A-DC1F9F677A92}" dt="2020-12-07T06:47:11.772" v="1366" actId="1076"/>
          <ac:spMkLst>
            <pc:docMk/>
            <pc:sldMk cId="721436477" sldId="298"/>
            <ac:spMk id="21" creationId="{803C8CAA-9666-4507-8C50-FB21A6DB007A}"/>
          </ac:spMkLst>
        </pc:spChg>
        <pc:spChg chg="mod">
          <ac:chgData name="Srivastava, Divyansh" userId="4f46b25c-47e1-4546-aed9-f810afc2aceb" providerId="ADAL" clId="{76E89379-B9C5-400A-BD9A-DC1F9F677A92}" dt="2020-12-07T06:47:06.592" v="1364" actId="1076"/>
          <ac:spMkLst>
            <pc:docMk/>
            <pc:sldMk cId="721436477" sldId="298"/>
            <ac:spMk id="22" creationId="{02F5764B-9BED-4C29-B2FB-F1DF20621785}"/>
          </ac:spMkLst>
        </pc:spChg>
        <pc:spChg chg="mod">
          <ac:chgData name="Srivastava, Divyansh" userId="4f46b25c-47e1-4546-aed9-f810afc2aceb" providerId="ADAL" clId="{76E89379-B9C5-400A-BD9A-DC1F9F677A92}" dt="2020-12-07T06:46:58.017" v="1362" actId="1076"/>
          <ac:spMkLst>
            <pc:docMk/>
            <pc:sldMk cId="721436477" sldId="298"/>
            <ac:spMk id="23" creationId="{0D8AE73F-D1E3-4E97-A56F-F847462256F6}"/>
          </ac:spMkLst>
        </pc:spChg>
        <pc:spChg chg="mod">
          <ac:chgData name="Srivastava, Divyansh" userId="4f46b25c-47e1-4546-aed9-f810afc2aceb" providerId="ADAL" clId="{76E89379-B9C5-400A-BD9A-DC1F9F677A92}" dt="2020-12-07T06:47:27.768" v="1369" actId="1076"/>
          <ac:spMkLst>
            <pc:docMk/>
            <pc:sldMk cId="721436477" sldId="298"/>
            <ac:spMk id="25" creationId="{E5FDBCF0-44F9-4862-8CC3-30A1D8E6D00F}"/>
          </ac:spMkLst>
        </pc:spChg>
        <pc:picChg chg="add mod">
          <ac:chgData name="Srivastava, Divyansh" userId="4f46b25c-47e1-4546-aed9-f810afc2aceb" providerId="ADAL" clId="{76E89379-B9C5-400A-BD9A-DC1F9F677A92}" dt="2020-12-07T06:46:49.976" v="1360" actId="1076"/>
          <ac:picMkLst>
            <pc:docMk/>
            <pc:sldMk cId="721436477" sldId="298"/>
            <ac:picMk id="5" creationId="{6BCD89EB-8669-47C2-816A-3C056CE4ABEB}"/>
          </ac:picMkLst>
        </pc:picChg>
        <pc:picChg chg="del mod">
          <ac:chgData name="Srivastava, Divyansh" userId="4f46b25c-47e1-4546-aed9-f810afc2aceb" providerId="ADAL" clId="{76E89379-B9C5-400A-BD9A-DC1F9F677A92}" dt="2020-12-07T05:59:22.899" v="67" actId="478"/>
          <ac:picMkLst>
            <pc:docMk/>
            <pc:sldMk cId="721436477" sldId="298"/>
            <ac:picMk id="6" creationId="{B5D4C7DA-276C-44F7-A82E-27A5C43A03E7}"/>
          </ac:picMkLst>
        </pc:picChg>
        <pc:cxnChg chg="add mod">
          <ac:chgData name="Srivastava, Divyansh" userId="4f46b25c-47e1-4546-aed9-f810afc2aceb" providerId="ADAL" clId="{76E89379-B9C5-400A-BD9A-DC1F9F677A92}" dt="2020-12-07T06:46:53.365" v="1361" actId="1076"/>
          <ac:cxnSpMkLst>
            <pc:docMk/>
            <pc:sldMk cId="721436477" sldId="298"/>
            <ac:cxnSpMk id="18" creationId="{9F27A8F3-5D4D-4FAC-8124-5F88534DD006}"/>
          </ac:cxnSpMkLst>
        </pc:cxnChg>
        <pc:cxnChg chg="add mod">
          <ac:chgData name="Srivastava, Divyansh" userId="4f46b25c-47e1-4546-aed9-f810afc2aceb" providerId="ADAL" clId="{76E89379-B9C5-400A-BD9A-DC1F9F677A92}" dt="2020-12-07T06:47:02.588" v="1363" actId="1076"/>
          <ac:cxnSpMkLst>
            <pc:docMk/>
            <pc:sldMk cId="721436477" sldId="298"/>
            <ac:cxnSpMk id="20" creationId="{19799056-75C4-4163-8D0D-E8688A305BC8}"/>
          </ac:cxnSpMkLst>
        </pc:cxnChg>
        <pc:cxnChg chg="add mod">
          <ac:chgData name="Srivastava, Divyansh" userId="4f46b25c-47e1-4546-aed9-f810afc2aceb" providerId="ADAL" clId="{76E89379-B9C5-400A-BD9A-DC1F9F677A92}" dt="2020-12-07T06:47:08.989" v="1365" actId="1076"/>
          <ac:cxnSpMkLst>
            <pc:docMk/>
            <pc:sldMk cId="721436477" sldId="298"/>
            <ac:cxnSpMk id="24" creationId="{3CF52018-72C1-4633-A4A8-C444EBB7F9AF}"/>
          </ac:cxnSpMkLst>
        </pc:cxnChg>
        <pc:cxnChg chg="del mod">
          <ac:chgData name="Srivastava, Divyansh" userId="4f46b25c-47e1-4546-aed9-f810afc2aceb" providerId="ADAL" clId="{76E89379-B9C5-400A-BD9A-DC1F9F677A92}" dt="2020-12-07T05:59:30.172" v="70"/>
          <ac:cxnSpMkLst>
            <pc:docMk/>
            <pc:sldMk cId="721436477" sldId="298"/>
            <ac:cxnSpMk id="26" creationId="{937BDAA7-6976-49EA-A495-439DE6F92FA0}"/>
          </ac:cxnSpMkLst>
        </pc:cxnChg>
        <pc:cxnChg chg="add mod">
          <ac:chgData name="Srivastava, Divyansh" userId="4f46b25c-47e1-4546-aed9-f810afc2aceb" providerId="ADAL" clId="{76E89379-B9C5-400A-BD9A-DC1F9F677A92}" dt="2020-12-07T06:47:24.852" v="1368" actId="1076"/>
          <ac:cxnSpMkLst>
            <pc:docMk/>
            <pc:sldMk cId="721436477" sldId="298"/>
            <ac:cxnSpMk id="27" creationId="{26679E0C-F62A-4E9C-A82B-18DECCD3722A}"/>
          </ac:cxnSpMkLst>
        </pc:cxnChg>
        <pc:cxnChg chg="del">
          <ac:chgData name="Srivastava, Divyansh" userId="4f46b25c-47e1-4546-aed9-f810afc2aceb" providerId="ADAL" clId="{76E89379-B9C5-400A-BD9A-DC1F9F677A92}" dt="2020-12-07T06:00:00.894" v="77" actId="478"/>
          <ac:cxnSpMkLst>
            <pc:docMk/>
            <pc:sldMk cId="721436477" sldId="298"/>
            <ac:cxnSpMk id="30" creationId="{CC365F54-ADD0-4456-A0C4-A3BC8A2D83A7}"/>
          </ac:cxnSpMkLst>
        </pc:cxnChg>
        <pc:cxnChg chg="del">
          <ac:chgData name="Srivastava, Divyansh" userId="4f46b25c-47e1-4546-aed9-f810afc2aceb" providerId="ADAL" clId="{76E89379-B9C5-400A-BD9A-DC1F9F677A92}" dt="2020-12-07T06:00:19.070" v="81" actId="478"/>
          <ac:cxnSpMkLst>
            <pc:docMk/>
            <pc:sldMk cId="721436477" sldId="298"/>
            <ac:cxnSpMk id="31" creationId="{1C484002-C7EC-4E1C-904E-592622235621}"/>
          </ac:cxnSpMkLst>
        </pc:cxnChg>
        <pc:cxnChg chg="del">
          <ac:chgData name="Srivastava, Divyansh" userId="4f46b25c-47e1-4546-aed9-f810afc2aceb" providerId="ADAL" clId="{76E89379-B9C5-400A-BD9A-DC1F9F677A92}" dt="2020-12-07T06:00:30.781" v="85" actId="478"/>
          <ac:cxnSpMkLst>
            <pc:docMk/>
            <pc:sldMk cId="721436477" sldId="298"/>
            <ac:cxnSpMk id="32" creationId="{7D599C01-0EAC-4CC6-9C80-07494F2E8A97}"/>
          </ac:cxnSpMkLst>
        </pc:cxnChg>
      </pc:sldChg>
      <pc:sldChg chg="addSp delSp modSp">
        <pc:chgData name="Srivastava, Divyansh" userId="4f46b25c-47e1-4546-aed9-f810afc2aceb" providerId="ADAL" clId="{76E89379-B9C5-400A-BD9A-DC1F9F677A92}" dt="2020-12-07T06:47:44.837" v="1372" actId="1076"/>
        <pc:sldMkLst>
          <pc:docMk/>
          <pc:sldMk cId="573436503" sldId="299"/>
        </pc:sldMkLst>
        <pc:spChg chg="mod">
          <ac:chgData name="Srivastava, Divyansh" userId="4f46b25c-47e1-4546-aed9-f810afc2aceb" providerId="ADAL" clId="{76E89379-B9C5-400A-BD9A-DC1F9F677A92}" dt="2020-12-07T06:47:38.414" v="1370" actId="20577"/>
          <ac:spMkLst>
            <pc:docMk/>
            <pc:sldMk cId="573436503" sldId="299"/>
            <ac:spMk id="8" creationId="{63020788-1F70-49E5-9F91-A34590D267D8}"/>
          </ac:spMkLst>
        </pc:spChg>
        <pc:spChg chg="mod">
          <ac:chgData name="Srivastava, Divyansh" userId="4f46b25c-47e1-4546-aed9-f810afc2aceb" providerId="ADAL" clId="{76E89379-B9C5-400A-BD9A-DC1F9F677A92}" dt="2020-12-07T06:06:56.441" v="116" actId="1076"/>
          <ac:spMkLst>
            <pc:docMk/>
            <pc:sldMk cId="573436503" sldId="299"/>
            <ac:spMk id="23" creationId="{0D8AE73F-D1E3-4E97-A56F-F847462256F6}"/>
          </ac:spMkLst>
        </pc:spChg>
        <pc:picChg chg="del">
          <ac:chgData name="Srivastava, Divyansh" userId="4f46b25c-47e1-4546-aed9-f810afc2aceb" providerId="ADAL" clId="{76E89379-B9C5-400A-BD9A-DC1F9F677A92}" dt="2020-12-07T06:06:41.178" v="111" actId="478"/>
          <ac:picMkLst>
            <pc:docMk/>
            <pc:sldMk cId="573436503" sldId="299"/>
            <ac:picMk id="5" creationId="{0112D489-FF2C-4E2E-B7B4-DB4565BFBBE4}"/>
          </ac:picMkLst>
        </pc:picChg>
        <pc:picChg chg="add mod">
          <ac:chgData name="Srivastava, Divyansh" userId="4f46b25c-47e1-4546-aed9-f810afc2aceb" providerId="ADAL" clId="{76E89379-B9C5-400A-BD9A-DC1F9F677A92}" dt="2020-12-07T06:47:41.710" v="1371" actId="1076"/>
          <ac:picMkLst>
            <pc:docMk/>
            <pc:sldMk cId="573436503" sldId="299"/>
            <ac:picMk id="6" creationId="{AD28907E-5B93-4FF1-9C8F-302C3BD67700}"/>
          </ac:picMkLst>
        </pc:picChg>
        <pc:cxnChg chg="add mod">
          <ac:chgData name="Srivastava, Divyansh" userId="4f46b25c-47e1-4546-aed9-f810afc2aceb" providerId="ADAL" clId="{76E89379-B9C5-400A-BD9A-DC1F9F677A92}" dt="2020-12-07T06:47:44.837" v="1372" actId="1076"/>
          <ac:cxnSpMkLst>
            <pc:docMk/>
            <pc:sldMk cId="573436503" sldId="299"/>
            <ac:cxnSpMk id="12" creationId="{EEB4B880-0192-40AF-9AF6-7968EC0C1A84}"/>
          </ac:cxnSpMkLst>
        </pc:cxnChg>
        <pc:cxnChg chg="del">
          <ac:chgData name="Srivastava, Divyansh" userId="4f46b25c-47e1-4546-aed9-f810afc2aceb" providerId="ADAL" clId="{76E89379-B9C5-400A-BD9A-DC1F9F677A92}" dt="2020-12-07T06:06:50.269" v="113"/>
          <ac:cxnSpMkLst>
            <pc:docMk/>
            <pc:sldMk cId="573436503" sldId="299"/>
            <ac:cxnSpMk id="24" creationId="{AAA18ABD-1A19-44C5-A0D1-5600784BD6C4}"/>
          </ac:cxnSpMkLst>
        </pc:cxnChg>
      </pc:sldChg>
      <pc:sldChg chg="addSp delSp modSp">
        <pc:chgData name="Srivastava, Divyansh" userId="4f46b25c-47e1-4546-aed9-f810afc2aceb" providerId="ADAL" clId="{76E89379-B9C5-400A-BD9A-DC1F9F677A92}" dt="2020-12-07T06:48:52.800" v="1383" actId="1076"/>
        <pc:sldMkLst>
          <pc:docMk/>
          <pc:sldMk cId="501197624" sldId="300"/>
        </pc:sldMkLst>
        <pc:spChg chg="mod">
          <ac:chgData name="Srivastava, Divyansh" userId="4f46b25c-47e1-4546-aed9-f810afc2aceb" providerId="ADAL" clId="{76E89379-B9C5-400A-BD9A-DC1F9F677A92}" dt="2020-12-07T06:48:36.151" v="1378" actId="20577"/>
          <ac:spMkLst>
            <pc:docMk/>
            <pc:sldMk cId="501197624" sldId="300"/>
            <ac:spMk id="8" creationId="{63020788-1F70-49E5-9F91-A34590D267D8}"/>
          </ac:spMkLst>
        </pc:spChg>
        <pc:spChg chg="mod">
          <ac:chgData name="Srivastava, Divyansh" userId="4f46b25c-47e1-4546-aed9-f810afc2aceb" providerId="ADAL" clId="{76E89379-B9C5-400A-BD9A-DC1F9F677A92}" dt="2020-12-07T06:48:52.800" v="1383" actId="1076"/>
          <ac:spMkLst>
            <pc:docMk/>
            <pc:sldMk cId="501197624" sldId="300"/>
            <ac:spMk id="14" creationId="{C048ED1E-72E8-4C73-A283-526313729959}"/>
          </ac:spMkLst>
        </pc:spChg>
        <pc:picChg chg="add mod">
          <ac:chgData name="Srivastava, Divyansh" userId="4f46b25c-47e1-4546-aed9-f810afc2aceb" providerId="ADAL" clId="{76E89379-B9C5-400A-BD9A-DC1F9F677A92}" dt="2020-12-07T06:48:45.863" v="1381" actId="14100"/>
          <ac:picMkLst>
            <pc:docMk/>
            <pc:sldMk cId="501197624" sldId="300"/>
            <ac:picMk id="5" creationId="{E2F6AE06-2BD9-4903-9C06-981452DEE4DE}"/>
          </ac:picMkLst>
        </pc:picChg>
        <pc:picChg chg="del">
          <ac:chgData name="Srivastava, Divyansh" userId="4f46b25c-47e1-4546-aed9-f810afc2aceb" providerId="ADAL" clId="{76E89379-B9C5-400A-BD9A-DC1F9F677A92}" dt="2020-12-07T06:14:30.905" v="124" actId="478"/>
          <ac:picMkLst>
            <pc:docMk/>
            <pc:sldMk cId="501197624" sldId="300"/>
            <ac:picMk id="10" creationId="{06C4C906-9E6E-4E0F-97F0-955555C75CD4}"/>
          </ac:picMkLst>
        </pc:picChg>
        <pc:cxnChg chg="add mod">
          <ac:chgData name="Srivastava, Divyansh" userId="4f46b25c-47e1-4546-aed9-f810afc2aceb" providerId="ADAL" clId="{76E89379-B9C5-400A-BD9A-DC1F9F677A92}" dt="2020-12-07T06:48:49.659" v="1382" actId="1076"/>
          <ac:cxnSpMkLst>
            <pc:docMk/>
            <pc:sldMk cId="501197624" sldId="300"/>
            <ac:cxnSpMk id="12" creationId="{83EF4944-38F0-4D00-9167-6E4FA97E4E60}"/>
          </ac:cxnSpMkLst>
        </pc:cxnChg>
        <pc:cxnChg chg="del">
          <ac:chgData name="Srivastava, Divyansh" userId="4f46b25c-47e1-4546-aed9-f810afc2aceb" providerId="ADAL" clId="{76E89379-B9C5-400A-BD9A-DC1F9F677A92}" dt="2020-12-07T06:14:38.883" v="126"/>
          <ac:cxnSpMkLst>
            <pc:docMk/>
            <pc:sldMk cId="501197624" sldId="300"/>
            <ac:cxnSpMk id="18" creationId="{4CED9CC0-C165-4C3A-A9EE-5B6CB69BB575}"/>
          </ac:cxnSpMkLst>
        </pc:cxnChg>
      </pc:sldChg>
      <pc:sldChg chg="addSp delSp modSp">
        <pc:chgData name="Srivastava, Divyansh" userId="4f46b25c-47e1-4546-aed9-f810afc2aceb" providerId="ADAL" clId="{76E89379-B9C5-400A-BD9A-DC1F9F677A92}" dt="2020-12-07T06:50:41.879" v="1390" actId="1076"/>
        <pc:sldMkLst>
          <pc:docMk/>
          <pc:sldMk cId="810020550" sldId="301"/>
        </pc:sldMkLst>
        <pc:spChg chg="mod">
          <ac:chgData name="Srivastava, Divyansh" userId="4f46b25c-47e1-4546-aed9-f810afc2aceb" providerId="ADAL" clId="{76E89379-B9C5-400A-BD9A-DC1F9F677A92}" dt="2020-12-07T06:50:13.946" v="1385" actId="20577"/>
          <ac:spMkLst>
            <pc:docMk/>
            <pc:sldMk cId="810020550" sldId="301"/>
            <ac:spMk id="8" creationId="{63020788-1F70-49E5-9F91-A34590D267D8}"/>
          </ac:spMkLst>
        </pc:spChg>
        <pc:spChg chg="mod">
          <ac:chgData name="Srivastava, Divyansh" userId="4f46b25c-47e1-4546-aed9-f810afc2aceb" providerId="ADAL" clId="{76E89379-B9C5-400A-BD9A-DC1F9F677A92}" dt="2020-12-07T06:50:41.879" v="1390" actId="1076"/>
          <ac:spMkLst>
            <pc:docMk/>
            <pc:sldMk cId="810020550" sldId="301"/>
            <ac:spMk id="14" creationId="{C048ED1E-72E8-4C73-A283-526313729959}"/>
          </ac:spMkLst>
        </pc:spChg>
        <pc:spChg chg="mod">
          <ac:chgData name="Srivastava, Divyansh" userId="4f46b25c-47e1-4546-aed9-f810afc2aceb" providerId="ADAL" clId="{76E89379-B9C5-400A-BD9A-DC1F9F677A92}" dt="2020-12-07T06:22:58.088" v="222" actId="1076"/>
          <ac:spMkLst>
            <pc:docMk/>
            <pc:sldMk cId="810020550" sldId="301"/>
            <ac:spMk id="21" creationId="{ABF25B39-9761-4935-84F0-2114CD4516BE}"/>
          </ac:spMkLst>
        </pc:spChg>
        <pc:picChg chg="del">
          <ac:chgData name="Srivastava, Divyansh" userId="4f46b25c-47e1-4546-aed9-f810afc2aceb" providerId="ADAL" clId="{76E89379-B9C5-400A-BD9A-DC1F9F677A92}" dt="2020-12-07T06:17:14.676" v="137" actId="478"/>
          <ac:picMkLst>
            <pc:docMk/>
            <pc:sldMk cId="810020550" sldId="301"/>
            <ac:picMk id="5" creationId="{E78082F1-F4FB-4188-BCED-25DD106F35EB}"/>
          </ac:picMkLst>
        </pc:picChg>
        <pc:picChg chg="add del mod">
          <ac:chgData name="Srivastava, Divyansh" userId="4f46b25c-47e1-4546-aed9-f810afc2aceb" providerId="ADAL" clId="{76E89379-B9C5-400A-BD9A-DC1F9F677A92}" dt="2020-12-07T06:18:01.450" v="144"/>
          <ac:picMkLst>
            <pc:docMk/>
            <pc:sldMk cId="810020550" sldId="301"/>
            <ac:picMk id="6" creationId="{40020D29-C4CF-4F1F-BEDF-DAC7025C2424}"/>
          </ac:picMkLst>
        </pc:picChg>
        <pc:picChg chg="add mod">
          <ac:chgData name="Srivastava, Divyansh" userId="4f46b25c-47e1-4546-aed9-f810afc2aceb" providerId="ADAL" clId="{76E89379-B9C5-400A-BD9A-DC1F9F677A92}" dt="2020-12-07T06:50:28.488" v="1388" actId="1076"/>
          <ac:picMkLst>
            <pc:docMk/>
            <pc:sldMk cId="810020550" sldId="301"/>
            <ac:picMk id="16" creationId="{DF63FC4B-D5BC-46EB-B77C-1BAE97759813}"/>
          </ac:picMkLst>
        </pc:picChg>
        <pc:cxnChg chg="add del mod">
          <ac:chgData name="Srivastava, Divyansh" userId="4f46b25c-47e1-4546-aed9-f810afc2aceb" providerId="ADAL" clId="{76E89379-B9C5-400A-BD9A-DC1F9F677A92}" dt="2020-12-07T06:22:21.496" v="214"/>
          <ac:cxnSpMkLst>
            <pc:docMk/>
            <pc:sldMk cId="810020550" sldId="301"/>
            <ac:cxnSpMk id="15" creationId="{C517FBF0-B4D1-4700-B99D-B64F04500866}"/>
          </ac:cxnSpMkLst>
        </pc:cxnChg>
        <pc:cxnChg chg="add mod">
          <ac:chgData name="Srivastava, Divyansh" userId="4f46b25c-47e1-4546-aed9-f810afc2aceb" providerId="ADAL" clId="{76E89379-B9C5-400A-BD9A-DC1F9F677A92}" dt="2020-12-07T06:50:39.179" v="1389" actId="1076"/>
          <ac:cxnSpMkLst>
            <pc:docMk/>
            <pc:sldMk cId="810020550" sldId="301"/>
            <ac:cxnSpMk id="18" creationId="{B6381122-2848-4245-A369-9EACE6838082}"/>
          </ac:cxnSpMkLst>
        </pc:cxnChg>
        <pc:cxnChg chg="add mod">
          <ac:chgData name="Srivastava, Divyansh" userId="4f46b25c-47e1-4546-aed9-f810afc2aceb" providerId="ADAL" clId="{76E89379-B9C5-400A-BD9A-DC1F9F677A92}" dt="2020-12-07T06:22:50.740" v="221" actId="1076"/>
          <ac:cxnSpMkLst>
            <pc:docMk/>
            <pc:sldMk cId="810020550" sldId="301"/>
            <ac:cxnSpMk id="19" creationId="{1FD8C75D-4691-423D-AE66-37BBDBAC7E64}"/>
          </ac:cxnSpMkLst>
        </pc:cxnChg>
        <pc:cxnChg chg="del mod">
          <ac:chgData name="Srivastava, Divyansh" userId="4f46b25c-47e1-4546-aed9-f810afc2aceb" providerId="ADAL" clId="{76E89379-B9C5-400A-BD9A-DC1F9F677A92}" dt="2020-12-07T06:17:18.708" v="139"/>
          <ac:cxnSpMkLst>
            <pc:docMk/>
            <pc:sldMk cId="810020550" sldId="301"/>
            <ac:cxnSpMk id="22" creationId="{6358CBAE-01A8-4256-97FE-A831EBD03789}"/>
          </ac:cxnSpMkLst>
        </pc:cxnChg>
        <pc:cxnChg chg="del">
          <ac:chgData name="Srivastava, Divyansh" userId="4f46b25c-47e1-4546-aed9-f810afc2aceb" providerId="ADAL" clId="{76E89379-B9C5-400A-BD9A-DC1F9F677A92}" dt="2020-12-07T06:22:30.962" v="217"/>
          <ac:cxnSpMkLst>
            <pc:docMk/>
            <pc:sldMk cId="810020550" sldId="301"/>
            <ac:cxnSpMk id="24" creationId="{EF0BAAF5-5F86-48B1-BA41-71FAFDA38F7B}"/>
          </ac:cxnSpMkLst>
        </pc:cxnChg>
      </pc:sldChg>
      <pc:sldChg chg="addSp delSp modSp">
        <pc:chgData name="Srivastava, Divyansh" userId="4f46b25c-47e1-4546-aed9-f810afc2aceb" providerId="ADAL" clId="{76E89379-B9C5-400A-BD9A-DC1F9F677A92}" dt="2020-12-07T06:22:00.136" v="210"/>
        <pc:sldMkLst>
          <pc:docMk/>
          <pc:sldMk cId="1157716846" sldId="302"/>
        </pc:sldMkLst>
        <pc:spChg chg="mod">
          <ac:chgData name="Srivastava, Divyansh" userId="4f46b25c-47e1-4546-aed9-f810afc2aceb" providerId="ADAL" clId="{76E89379-B9C5-400A-BD9A-DC1F9F677A92}" dt="2020-12-07T06:19:04.884" v="194" actId="1076"/>
          <ac:spMkLst>
            <pc:docMk/>
            <pc:sldMk cId="1157716846" sldId="302"/>
            <ac:spMk id="24" creationId="{C665CE59-1ACC-409E-BC1A-CB6D295CC506}"/>
          </ac:spMkLst>
        </pc:spChg>
        <pc:spChg chg="mod">
          <ac:chgData name="Srivastava, Divyansh" userId="4f46b25c-47e1-4546-aed9-f810afc2aceb" providerId="ADAL" clId="{76E89379-B9C5-400A-BD9A-DC1F9F677A92}" dt="2020-12-07T06:19:40.474" v="205" actId="1076"/>
          <ac:spMkLst>
            <pc:docMk/>
            <pc:sldMk cId="1157716846" sldId="302"/>
            <ac:spMk id="25" creationId="{AF7527F9-8BC9-4B93-A9B4-9B7C8634278A}"/>
          </ac:spMkLst>
        </pc:spChg>
        <pc:picChg chg="del">
          <ac:chgData name="Srivastava, Divyansh" userId="4f46b25c-47e1-4546-aed9-f810afc2aceb" providerId="ADAL" clId="{76E89379-B9C5-400A-BD9A-DC1F9F677A92}" dt="2020-12-07T06:18:15.001" v="148" actId="478"/>
          <ac:picMkLst>
            <pc:docMk/>
            <pc:sldMk cId="1157716846" sldId="302"/>
            <ac:picMk id="9" creationId="{7B680FAB-511D-4BF4-9C7D-E77552D5F816}"/>
          </ac:picMkLst>
        </pc:picChg>
        <pc:picChg chg="add del mod">
          <ac:chgData name="Srivastava, Divyansh" userId="4f46b25c-47e1-4546-aed9-f810afc2aceb" providerId="ADAL" clId="{76E89379-B9C5-400A-BD9A-DC1F9F677A92}" dt="2020-12-07T06:22:00.136" v="210"/>
          <ac:picMkLst>
            <pc:docMk/>
            <pc:sldMk cId="1157716846" sldId="302"/>
            <ac:picMk id="10" creationId="{04206602-51DA-4F64-B258-3CAE8B770884}"/>
          </ac:picMkLst>
        </pc:picChg>
        <pc:picChg chg="add del mod">
          <ac:chgData name="Srivastava, Divyansh" userId="4f46b25c-47e1-4546-aed9-f810afc2aceb" providerId="ADAL" clId="{76E89379-B9C5-400A-BD9A-DC1F9F677A92}" dt="2020-12-07T06:19:11.950" v="196"/>
          <ac:picMkLst>
            <pc:docMk/>
            <pc:sldMk cId="1157716846" sldId="302"/>
            <ac:picMk id="12" creationId="{6B4EC490-3655-4A7D-9883-EF8BE313AA2F}"/>
          </ac:picMkLst>
        </pc:picChg>
        <pc:picChg chg="add del mod">
          <ac:chgData name="Srivastava, Divyansh" userId="4f46b25c-47e1-4546-aed9-f810afc2aceb" providerId="ADAL" clId="{76E89379-B9C5-400A-BD9A-DC1F9F677A92}" dt="2020-12-07T06:19:20.566" v="201" actId="478"/>
          <ac:picMkLst>
            <pc:docMk/>
            <pc:sldMk cId="1157716846" sldId="302"/>
            <ac:picMk id="16" creationId="{A6225C22-2C4A-4839-8507-C1B6CF5C99B9}"/>
          </ac:picMkLst>
        </pc:picChg>
        <pc:cxnChg chg="add mod">
          <ac:chgData name="Srivastava, Divyansh" userId="4f46b25c-47e1-4546-aed9-f810afc2aceb" providerId="ADAL" clId="{76E89379-B9C5-400A-BD9A-DC1F9F677A92}" dt="2020-12-07T06:18:42.088" v="156" actId="1076"/>
          <ac:cxnSpMkLst>
            <pc:docMk/>
            <pc:sldMk cId="1157716846" sldId="302"/>
            <ac:cxnSpMk id="13" creationId="{1CF943FA-B193-43CE-B909-BF4B7C8660F1}"/>
          </ac:cxnSpMkLst>
        </pc:cxnChg>
        <pc:cxnChg chg="add mod">
          <ac:chgData name="Srivastava, Divyansh" userId="4f46b25c-47e1-4546-aed9-f810afc2aceb" providerId="ADAL" clId="{76E89379-B9C5-400A-BD9A-DC1F9F677A92}" dt="2020-12-07T06:19:37.213" v="204" actId="14100"/>
          <ac:cxnSpMkLst>
            <pc:docMk/>
            <pc:sldMk cId="1157716846" sldId="302"/>
            <ac:cxnSpMk id="18" creationId="{1BE06AF5-A75A-4FE2-95B4-5B1FFDD3D5C0}"/>
          </ac:cxnSpMkLst>
        </pc:cxnChg>
        <pc:cxnChg chg="del mod">
          <ac:chgData name="Srivastava, Divyansh" userId="4f46b25c-47e1-4546-aed9-f810afc2aceb" providerId="ADAL" clId="{76E89379-B9C5-400A-BD9A-DC1F9F677A92}" dt="2020-12-07T06:18:20.212" v="150"/>
          <ac:cxnSpMkLst>
            <pc:docMk/>
            <pc:sldMk cId="1157716846" sldId="302"/>
            <ac:cxnSpMk id="29" creationId="{8750EE87-2BEB-4A3F-AFEC-9F13B56A22CF}"/>
          </ac:cxnSpMkLst>
        </pc:cxnChg>
        <pc:cxnChg chg="del mod">
          <ac:chgData name="Srivastava, Divyansh" userId="4f46b25c-47e1-4546-aed9-f810afc2aceb" providerId="ADAL" clId="{76E89379-B9C5-400A-BD9A-DC1F9F677A92}" dt="2020-12-07T06:19:15.381" v="198" actId="478"/>
          <ac:cxnSpMkLst>
            <pc:docMk/>
            <pc:sldMk cId="1157716846" sldId="302"/>
            <ac:cxnSpMk id="32" creationId="{36B94AF9-AFAC-4B5A-8CCF-7C008862BAF2}"/>
          </ac:cxnSpMkLst>
        </pc:cxnChg>
      </pc:sldChg>
      <pc:sldChg chg="addSp delSp modSp add">
        <pc:chgData name="Srivastava, Divyansh" userId="4f46b25c-47e1-4546-aed9-f810afc2aceb" providerId="ADAL" clId="{76E89379-B9C5-400A-BD9A-DC1F9F677A92}" dt="2020-12-07T06:53:47.808" v="1399" actId="1076"/>
        <pc:sldMkLst>
          <pc:docMk/>
          <pc:sldMk cId="4047359203" sldId="304"/>
        </pc:sldMkLst>
        <pc:spChg chg="mod">
          <ac:chgData name="Srivastava, Divyansh" userId="4f46b25c-47e1-4546-aed9-f810afc2aceb" providerId="ADAL" clId="{76E89379-B9C5-400A-BD9A-DC1F9F677A92}" dt="2020-12-07T06:53:03.134" v="1391" actId="20577"/>
          <ac:spMkLst>
            <pc:docMk/>
            <pc:sldMk cId="4047359203" sldId="304"/>
            <ac:spMk id="8" creationId="{63020788-1F70-49E5-9F91-A34590D267D8}"/>
          </ac:spMkLst>
        </pc:spChg>
        <pc:spChg chg="mod">
          <ac:chgData name="Srivastava, Divyansh" userId="4f46b25c-47e1-4546-aed9-f810afc2aceb" providerId="ADAL" clId="{76E89379-B9C5-400A-BD9A-DC1F9F677A92}" dt="2020-12-07T06:53:39.342" v="1396" actId="1076"/>
          <ac:spMkLst>
            <pc:docMk/>
            <pc:sldMk cId="4047359203" sldId="304"/>
            <ac:spMk id="14" creationId="{C048ED1E-72E8-4C73-A283-526313729959}"/>
          </ac:spMkLst>
        </pc:spChg>
        <pc:spChg chg="mod">
          <ac:chgData name="Srivastava, Divyansh" userId="4f46b25c-47e1-4546-aed9-f810afc2aceb" providerId="ADAL" clId="{76E89379-B9C5-400A-BD9A-DC1F9F677A92}" dt="2020-12-07T06:53:47.808" v="1399" actId="1076"/>
          <ac:spMkLst>
            <pc:docMk/>
            <pc:sldMk cId="4047359203" sldId="304"/>
            <ac:spMk id="21" creationId="{ABF25B39-9761-4935-84F0-2114CD4516BE}"/>
          </ac:spMkLst>
        </pc:spChg>
        <pc:picChg chg="add mod">
          <ac:chgData name="Srivastava, Divyansh" userId="4f46b25c-47e1-4546-aed9-f810afc2aceb" providerId="ADAL" clId="{76E89379-B9C5-400A-BD9A-DC1F9F677A92}" dt="2020-12-07T06:53:18.148" v="1394" actId="14100"/>
          <ac:picMkLst>
            <pc:docMk/>
            <pc:sldMk cId="4047359203" sldId="304"/>
            <ac:picMk id="5" creationId="{330A95B9-3DA7-4072-A4C7-2E16A084A1F6}"/>
          </ac:picMkLst>
        </pc:picChg>
        <pc:picChg chg="del">
          <ac:chgData name="Srivastava, Divyansh" userId="4f46b25c-47e1-4546-aed9-f810afc2aceb" providerId="ADAL" clId="{76E89379-B9C5-400A-BD9A-DC1F9F677A92}" dt="2020-12-07T06:27:50.425" v="483" actId="478"/>
          <ac:picMkLst>
            <pc:docMk/>
            <pc:sldMk cId="4047359203" sldId="304"/>
            <ac:picMk id="16" creationId="{DF63FC4B-D5BC-46EB-B77C-1BAE97759813}"/>
          </ac:picMkLst>
        </pc:picChg>
        <pc:cxnChg chg="add mod">
          <ac:chgData name="Srivastava, Divyansh" userId="4f46b25c-47e1-4546-aed9-f810afc2aceb" providerId="ADAL" clId="{76E89379-B9C5-400A-BD9A-DC1F9F677A92}" dt="2020-12-07T06:53:34.667" v="1395" actId="1076"/>
          <ac:cxnSpMkLst>
            <pc:docMk/>
            <pc:sldMk cId="4047359203" sldId="304"/>
            <ac:cxnSpMk id="15" creationId="{783CE896-0B54-4CEA-A2EF-44E6D108C757}"/>
          </ac:cxnSpMkLst>
        </pc:cxnChg>
        <pc:cxnChg chg="del">
          <ac:chgData name="Srivastava, Divyansh" userId="4f46b25c-47e1-4546-aed9-f810afc2aceb" providerId="ADAL" clId="{76E89379-B9C5-400A-BD9A-DC1F9F677A92}" dt="2020-12-07T06:28:36.826" v="506"/>
          <ac:cxnSpMkLst>
            <pc:docMk/>
            <pc:sldMk cId="4047359203" sldId="304"/>
            <ac:cxnSpMk id="18" creationId="{B6381122-2848-4245-A369-9EACE6838082}"/>
          </ac:cxnSpMkLst>
        </pc:cxnChg>
        <pc:cxnChg chg="del">
          <ac:chgData name="Srivastava, Divyansh" userId="4f46b25c-47e1-4546-aed9-f810afc2aceb" providerId="ADAL" clId="{76E89379-B9C5-400A-BD9A-DC1F9F677A92}" dt="2020-12-07T06:29:02.243" v="512"/>
          <ac:cxnSpMkLst>
            <pc:docMk/>
            <pc:sldMk cId="4047359203" sldId="304"/>
            <ac:cxnSpMk id="19" creationId="{1FD8C75D-4691-423D-AE66-37BBDBAC7E64}"/>
          </ac:cxnSpMkLst>
        </pc:cxnChg>
        <pc:cxnChg chg="add mod">
          <ac:chgData name="Srivastava, Divyansh" userId="4f46b25c-47e1-4546-aed9-f810afc2aceb" providerId="ADAL" clId="{76E89379-B9C5-400A-BD9A-DC1F9F677A92}" dt="2020-12-07T06:53:45.397" v="1398" actId="14100"/>
          <ac:cxnSpMkLst>
            <pc:docMk/>
            <pc:sldMk cId="4047359203" sldId="304"/>
            <ac:cxnSpMk id="20" creationId="{25E1A51F-6B77-4EF6-998B-AE2CA9B0D293}"/>
          </ac:cxnSpMkLst>
        </pc:cxnChg>
      </pc:sldChg>
      <pc:sldChg chg="modSp add">
        <pc:chgData name="Srivastava, Divyansh" userId="4f46b25c-47e1-4546-aed9-f810afc2aceb" providerId="ADAL" clId="{76E89379-B9C5-400A-BD9A-DC1F9F677A92}" dt="2020-12-07T06:45:00.135" v="1353" actId="20577"/>
        <pc:sldMkLst>
          <pc:docMk/>
          <pc:sldMk cId="3896330282" sldId="305"/>
        </pc:sldMkLst>
        <pc:spChg chg="mod">
          <ac:chgData name="Srivastava, Divyansh" userId="4f46b25c-47e1-4546-aed9-f810afc2aceb" providerId="ADAL" clId="{76E89379-B9C5-400A-BD9A-DC1F9F677A92}" dt="2020-12-07T06:45:00.135" v="1353" actId="20577"/>
          <ac:spMkLst>
            <pc:docMk/>
            <pc:sldMk cId="3896330282" sldId="305"/>
            <ac:spMk id="13" creationId="{00000000-0000-0000-0000-000000000000}"/>
          </ac:spMkLst>
        </pc:spChg>
        <pc:spChg chg="mod">
          <ac:chgData name="Srivastava, Divyansh" userId="4f46b25c-47e1-4546-aed9-f810afc2aceb" providerId="ADAL" clId="{76E89379-B9C5-400A-BD9A-DC1F9F677A92}" dt="2020-12-07T06:44:13.233" v="1343" actId="20577"/>
          <ac:spMkLst>
            <pc:docMk/>
            <pc:sldMk cId="3896330282" sldId="305"/>
            <ac:spMk id="16" creationId="{96E3C645-2AF0-4C43-94D3-5093D654C7B5}"/>
          </ac:spMkLst>
        </pc:spChg>
        <pc:cxnChg chg="mod">
          <ac:chgData name="Srivastava, Divyansh" userId="4f46b25c-47e1-4546-aed9-f810afc2aceb" providerId="ADAL" clId="{76E89379-B9C5-400A-BD9A-DC1F9F677A92}" dt="2020-12-07T06:42:43.325" v="1289" actId="1076"/>
          <ac:cxnSpMkLst>
            <pc:docMk/>
            <pc:sldMk cId="3896330282" sldId="305"/>
            <ac:cxnSpMk id="10" creationId="{00000000-0000-0000-0000-000000000000}"/>
          </ac:cxnSpMkLst>
        </pc:cxnChg>
      </pc:sldChg>
    </pc:docChg>
  </pc:docChgLst>
  <pc:docChgLst>
    <pc:chgData name="Srivastava, Divyansh" userId="4f46b25c-47e1-4546-aed9-f810afc2aceb" providerId="ADAL" clId="{0AC46FCF-C035-4B17-A249-2B4BB10162BB}"/>
    <pc:docChg chg="undo custSel addSld modSld">
      <pc:chgData name="Srivastava, Divyansh" userId="4f46b25c-47e1-4546-aed9-f810afc2aceb" providerId="ADAL" clId="{0AC46FCF-C035-4B17-A249-2B4BB10162BB}" dt="2022-07-19T17:49:48.385" v="1080" actId="20577"/>
      <pc:docMkLst>
        <pc:docMk/>
      </pc:docMkLst>
      <pc:sldChg chg="modNotesTx">
        <pc:chgData name="Srivastava, Divyansh" userId="4f46b25c-47e1-4546-aed9-f810afc2aceb" providerId="ADAL" clId="{0AC46FCF-C035-4B17-A249-2B4BB10162BB}" dt="2022-07-19T17:22:38.723" v="744" actId="20577"/>
        <pc:sldMkLst>
          <pc:docMk/>
          <pc:sldMk cId="339079346" sldId="260"/>
        </pc:sldMkLst>
      </pc:sldChg>
      <pc:sldChg chg="modSp mod modAnim">
        <pc:chgData name="Srivastava, Divyansh" userId="4f46b25c-47e1-4546-aed9-f810afc2aceb" providerId="ADAL" clId="{0AC46FCF-C035-4B17-A249-2B4BB10162BB}" dt="2022-07-19T17:49:48.385" v="1080" actId="20577"/>
        <pc:sldMkLst>
          <pc:docMk/>
          <pc:sldMk cId="1957995137" sldId="290"/>
        </pc:sldMkLst>
        <pc:spChg chg="mod">
          <ac:chgData name="Srivastava, Divyansh" userId="4f46b25c-47e1-4546-aed9-f810afc2aceb" providerId="ADAL" clId="{0AC46FCF-C035-4B17-A249-2B4BB10162BB}" dt="2022-07-19T17:49:48.385" v="1080" actId="20577"/>
          <ac:spMkLst>
            <pc:docMk/>
            <pc:sldMk cId="1957995137" sldId="290"/>
            <ac:spMk id="10" creationId="{33AB2153-690F-48EC-952D-2063C51BB6BA}"/>
          </ac:spMkLst>
        </pc:spChg>
      </pc:sldChg>
      <pc:sldChg chg="modNotesTx">
        <pc:chgData name="Srivastava, Divyansh" userId="4f46b25c-47e1-4546-aed9-f810afc2aceb" providerId="ADAL" clId="{0AC46FCF-C035-4B17-A249-2B4BB10162BB}" dt="2022-07-19T17:22:34.336" v="743" actId="20577"/>
        <pc:sldMkLst>
          <pc:docMk/>
          <pc:sldMk cId="3446063018" sldId="291"/>
        </pc:sldMkLst>
      </pc:sldChg>
      <pc:sldChg chg="modNotesTx">
        <pc:chgData name="Srivastava, Divyansh" userId="4f46b25c-47e1-4546-aed9-f810afc2aceb" providerId="ADAL" clId="{0AC46FCF-C035-4B17-A249-2B4BB10162BB}" dt="2022-07-19T17:22:29.679" v="742" actId="5793"/>
        <pc:sldMkLst>
          <pc:docMk/>
          <pc:sldMk cId="2975890938" sldId="292"/>
        </pc:sldMkLst>
      </pc:sldChg>
      <pc:sldChg chg="modSp modNotesTx">
        <pc:chgData name="Srivastava, Divyansh" userId="4f46b25c-47e1-4546-aed9-f810afc2aceb" providerId="ADAL" clId="{0AC46FCF-C035-4B17-A249-2B4BB10162BB}" dt="2022-07-19T17:46:33.530" v="1075" actId="20577"/>
        <pc:sldMkLst>
          <pc:docMk/>
          <pc:sldMk cId="1374000355" sldId="307"/>
        </pc:sldMkLst>
        <pc:spChg chg="mod">
          <ac:chgData name="Srivastava, Divyansh" userId="4f46b25c-47e1-4546-aed9-f810afc2aceb" providerId="ADAL" clId="{0AC46FCF-C035-4B17-A249-2B4BB10162BB}" dt="2022-07-19T17:46:26.202" v="1054" actId="20577"/>
          <ac:spMkLst>
            <pc:docMk/>
            <pc:sldMk cId="1374000355" sldId="307"/>
            <ac:spMk id="8" creationId="{63020788-1F70-49E5-9F91-A34590D267D8}"/>
          </ac:spMkLst>
        </pc:spChg>
      </pc:sldChg>
      <pc:sldChg chg="modNotesTx">
        <pc:chgData name="Srivastava, Divyansh" userId="4f46b25c-47e1-4546-aed9-f810afc2aceb" providerId="ADAL" clId="{0AC46FCF-C035-4B17-A249-2B4BB10162BB}" dt="2022-07-19T17:23:58.431" v="745" actId="20577"/>
        <pc:sldMkLst>
          <pc:docMk/>
          <pc:sldMk cId="2741596238" sldId="308"/>
        </pc:sldMkLst>
      </pc:sldChg>
      <pc:sldChg chg="modNotesTx">
        <pc:chgData name="Srivastava, Divyansh" userId="4f46b25c-47e1-4546-aed9-f810afc2aceb" providerId="ADAL" clId="{0AC46FCF-C035-4B17-A249-2B4BB10162BB}" dt="2022-07-19T17:39:58.702" v="934" actId="20577"/>
        <pc:sldMkLst>
          <pc:docMk/>
          <pc:sldMk cId="3460969029" sldId="310"/>
        </pc:sldMkLst>
      </pc:sldChg>
      <pc:sldChg chg="modSp modAnim modNotesTx">
        <pc:chgData name="Srivastava, Divyansh" userId="4f46b25c-47e1-4546-aed9-f810afc2aceb" providerId="ADAL" clId="{0AC46FCF-C035-4B17-A249-2B4BB10162BB}" dt="2022-07-19T17:37:27.299" v="904" actId="20577"/>
        <pc:sldMkLst>
          <pc:docMk/>
          <pc:sldMk cId="2594755017" sldId="311"/>
        </pc:sldMkLst>
        <pc:spChg chg="mod">
          <ac:chgData name="Srivastava, Divyansh" userId="4f46b25c-47e1-4546-aed9-f810afc2aceb" providerId="ADAL" clId="{0AC46FCF-C035-4B17-A249-2B4BB10162BB}" dt="2022-07-19T17:36:45.762" v="879" actId="20577"/>
          <ac:spMkLst>
            <pc:docMk/>
            <pc:sldMk cId="2594755017" sldId="311"/>
            <ac:spMk id="8" creationId="{63020788-1F70-49E5-9F91-A34590D267D8}"/>
          </ac:spMkLst>
        </pc:spChg>
      </pc:sldChg>
      <pc:sldChg chg="modSp modNotesTx">
        <pc:chgData name="Srivastava, Divyansh" userId="4f46b25c-47e1-4546-aed9-f810afc2aceb" providerId="ADAL" clId="{0AC46FCF-C035-4B17-A249-2B4BB10162BB}" dt="2022-07-19T17:33:56.480" v="875" actId="20577"/>
        <pc:sldMkLst>
          <pc:docMk/>
          <pc:sldMk cId="2792377473" sldId="313"/>
        </pc:sldMkLst>
        <pc:spChg chg="mod">
          <ac:chgData name="Srivastava, Divyansh" userId="4f46b25c-47e1-4546-aed9-f810afc2aceb" providerId="ADAL" clId="{0AC46FCF-C035-4B17-A249-2B4BB10162BB}" dt="2022-07-19T17:33:52.266" v="874" actId="20577"/>
          <ac:spMkLst>
            <pc:docMk/>
            <pc:sldMk cId="2792377473" sldId="313"/>
            <ac:spMk id="8" creationId="{63020788-1F70-49E5-9F91-A34590D267D8}"/>
          </ac:spMkLst>
        </pc:spChg>
      </pc:sldChg>
      <pc:sldChg chg="addSp delSp modSp add mod delAnim modAnim modNotesTx">
        <pc:chgData name="Srivastava, Divyansh" userId="4f46b25c-47e1-4546-aed9-f810afc2aceb" providerId="ADAL" clId="{0AC46FCF-C035-4B17-A249-2B4BB10162BB}" dt="2022-07-18T05:34:09.597" v="715" actId="20577"/>
        <pc:sldMkLst>
          <pc:docMk/>
          <pc:sldMk cId="158840490" sldId="314"/>
        </pc:sldMkLst>
        <pc:spChg chg="add mod">
          <ac:chgData name="Srivastava, Divyansh" userId="4f46b25c-47e1-4546-aed9-f810afc2aceb" providerId="ADAL" clId="{0AC46FCF-C035-4B17-A249-2B4BB10162BB}" dt="2022-07-17T11:27:57.359" v="51" actId="1076"/>
          <ac:spMkLst>
            <pc:docMk/>
            <pc:sldMk cId="158840490" sldId="314"/>
            <ac:spMk id="7" creationId="{2DE3162F-69DD-4E62-97DE-BC6CFE8375A3}"/>
          </ac:spMkLst>
        </pc:spChg>
        <pc:spChg chg="mod">
          <ac:chgData name="Srivastava, Divyansh" userId="4f46b25c-47e1-4546-aed9-f810afc2aceb" providerId="ADAL" clId="{0AC46FCF-C035-4B17-A249-2B4BB10162BB}" dt="2022-07-18T05:34:09.597" v="715" actId="20577"/>
          <ac:spMkLst>
            <pc:docMk/>
            <pc:sldMk cId="158840490" sldId="314"/>
            <ac:spMk id="8" creationId="{63020788-1F70-49E5-9F91-A34590D267D8}"/>
          </ac:spMkLst>
        </pc:spChg>
        <pc:spChg chg="mod">
          <ac:chgData name="Srivastava, Divyansh" userId="4f46b25c-47e1-4546-aed9-f810afc2aceb" providerId="ADAL" clId="{0AC46FCF-C035-4B17-A249-2B4BB10162BB}" dt="2022-07-18T05:33:57.542" v="698" actId="20577"/>
          <ac:spMkLst>
            <pc:docMk/>
            <pc:sldMk cId="158840490" sldId="314"/>
            <ac:spMk id="17" creationId="{00000000-0000-0000-0000-000000000000}"/>
          </ac:spMkLst>
        </pc:spChg>
        <pc:picChg chg="del">
          <ac:chgData name="Srivastava, Divyansh" userId="4f46b25c-47e1-4546-aed9-f810afc2aceb" providerId="ADAL" clId="{0AC46FCF-C035-4B17-A249-2B4BB10162BB}" dt="2022-07-15T09:48:38.405" v="41" actId="478"/>
          <ac:picMkLst>
            <pc:docMk/>
            <pc:sldMk cId="158840490" sldId="314"/>
            <ac:picMk id="7" creationId="{1241970D-BDE4-4971-83C3-56B331ADB8F0}"/>
          </ac:picMkLst>
        </pc:picChg>
      </pc:sldChg>
      <pc:sldChg chg="modSp add mod modAnim">
        <pc:chgData name="Srivastava, Divyansh" userId="4f46b25c-47e1-4546-aed9-f810afc2aceb" providerId="ADAL" clId="{0AC46FCF-C035-4B17-A249-2B4BB10162BB}" dt="2022-07-19T17:29:58.031" v="825" actId="1076"/>
        <pc:sldMkLst>
          <pc:docMk/>
          <pc:sldMk cId="3694153392" sldId="315"/>
        </pc:sldMkLst>
        <pc:spChg chg="mod">
          <ac:chgData name="Srivastava, Divyansh" userId="4f46b25c-47e1-4546-aed9-f810afc2aceb" providerId="ADAL" clId="{0AC46FCF-C035-4B17-A249-2B4BB10162BB}" dt="2022-07-19T17:29:47.844" v="823" actId="1076"/>
          <ac:spMkLst>
            <pc:docMk/>
            <pc:sldMk cId="3694153392" sldId="315"/>
            <ac:spMk id="8" creationId="{63020788-1F70-49E5-9F91-A34590D267D8}"/>
          </ac:spMkLst>
        </pc:spChg>
        <pc:spChg chg="mod">
          <ac:chgData name="Srivastava, Divyansh" userId="4f46b25c-47e1-4546-aed9-f810afc2aceb" providerId="ADAL" clId="{0AC46FCF-C035-4B17-A249-2B4BB10162BB}" dt="2022-07-19T17:29:53.096" v="824" actId="1076"/>
          <ac:spMkLst>
            <pc:docMk/>
            <pc:sldMk cId="3694153392" sldId="315"/>
            <ac:spMk id="17" creationId="{00000000-0000-0000-0000-000000000000}"/>
          </ac:spMkLst>
        </pc:spChg>
        <pc:cxnChg chg="mod">
          <ac:chgData name="Srivastava, Divyansh" userId="4f46b25c-47e1-4546-aed9-f810afc2aceb" providerId="ADAL" clId="{0AC46FCF-C035-4B17-A249-2B4BB10162BB}" dt="2022-07-19T17:29:58.031" v="825" actId="1076"/>
          <ac:cxnSpMkLst>
            <pc:docMk/>
            <pc:sldMk cId="3694153392" sldId="315"/>
            <ac:cxnSpMk id="11" creationId="{773410F3-5464-484D-81A6-CA1BC6EC9173}"/>
          </ac:cxnSpMkLst>
        </pc:cxnChg>
      </pc:sldChg>
    </pc:docChg>
  </pc:docChgLst>
  <pc:docChgLst>
    <pc:chgData name="Srivastava, Divyansh" userId="4f46b25c-47e1-4546-aed9-f810afc2aceb" providerId="ADAL" clId="{1939B2B2-0ED4-47EF-9C02-5B0F7A3B19E1}"/>
    <pc:docChg chg="addSld modSld">
      <pc:chgData name="Srivastava, Divyansh" userId="4f46b25c-47e1-4546-aed9-f810afc2aceb" providerId="ADAL" clId="{1939B2B2-0ED4-47EF-9C02-5B0F7A3B19E1}" dt="2020-12-07T11:10:39.688" v="41" actId="2711"/>
      <pc:docMkLst>
        <pc:docMk/>
      </pc:docMkLst>
      <pc:sldChg chg="modSp">
        <pc:chgData name="Srivastava, Divyansh" userId="4f46b25c-47e1-4546-aed9-f810afc2aceb" providerId="ADAL" clId="{1939B2B2-0ED4-47EF-9C02-5B0F7A3B19E1}" dt="2020-12-07T11:10:39.688" v="41" actId="2711"/>
        <pc:sldMkLst>
          <pc:docMk/>
          <pc:sldMk cId="1957995137" sldId="290"/>
        </pc:sldMkLst>
        <pc:spChg chg="mod">
          <ac:chgData name="Srivastava, Divyansh" userId="4f46b25c-47e1-4546-aed9-f810afc2aceb" providerId="ADAL" clId="{1939B2B2-0ED4-47EF-9C02-5B0F7A3B19E1}" dt="2020-12-07T11:10:39.688" v="41" actId="2711"/>
          <ac:spMkLst>
            <pc:docMk/>
            <pc:sldMk cId="1957995137" sldId="290"/>
            <ac:spMk id="10" creationId="{33AB2153-690F-48EC-952D-2063C51BB6BA}"/>
          </ac:spMkLst>
        </pc:spChg>
        <pc:spChg chg="mod">
          <ac:chgData name="Srivastava, Divyansh" userId="4f46b25c-47e1-4546-aed9-f810afc2aceb" providerId="ADAL" clId="{1939B2B2-0ED4-47EF-9C02-5B0F7A3B19E1}" dt="2020-12-07T11:05:17.658" v="35" actId="1076"/>
          <ac:spMkLst>
            <pc:docMk/>
            <pc:sldMk cId="1957995137" sldId="290"/>
            <ac:spMk id="17" creationId="{00000000-0000-0000-0000-000000000000}"/>
          </ac:spMkLst>
        </pc:spChg>
        <pc:cxnChg chg="mod">
          <ac:chgData name="Srivastava, Divyansh" userId="4f46b25c-47e1-4546-aed9-f810afc2aceb" providerId="ADAL" clId="{1939B2B2-0ED4-47EF-9C02-5B0F7A3B19E1}" dt="2020-12-07T11:04:58.152" v="33" actId="1076"/>
          <ac:cxnSpMkLst>
            <pc:docMk/>
            <pc:sldMk cId="1957995137" sldId="290"/>
            <ac:cxnSpMk id="11" creationId="{773410F3-5464-484D-81A6-CA1BC6EC9173}"/>
          </ac:cxnSpMkLst>
        </pc:cxnChg>
      </pc:sldChg>
      <pc:sldChg chg="modSp">
        <pc:chgData name="Srivastava, Divyansh" userId="4f46b25c-47e1-4546-aed9-f810afc2aceb" providerId="ADAL" clId="{1939B2B2-0ED4-47EF-9C02-5B0F7A3B19E1}" dt="2020-12-07T11:09:48.780" v="39" actId="123"/>
        <pc:sldMkLst>
          <pc:docMk/>
          <pc:sldMk cId="3004681941" sldId="293"/>
        </pc:sldMkLst>
        <pc:spChg chg="mod">
          <ac:chgData name="Srivastava, Divyansh" userId="4f46b25c-47e1-4546-aed9-f810afc2aceb" providerId="ADAL" clId="{1939B2B2-0ED4-47EF-9C02-5B0F7A3B19E1}" dt="2020-12-07T11:09:48.780" v="39" actId="123"/>
          <ac:spMkLst>
            <pc:docMk/>
            <pc:sldMk cId="3004681941" sldId="293"/>
            <ac:spMk id="10" creationId="{33AB2153-690F-48EC-952D-2063C51BB6BA}"/>
          </ac:spMkLst>
        </pc:spChg>
      </pc:sldChg>
      <pc:sldChg chg="modSp add">
        <pc:chgData name="Srivastava, Divyansh" userId="4f46b25c-47e1-4546-aed9-f810afc2aceb" providerId="ADAL" clId="{1939B2B2-0ED4-47EF-9C02-5B0F7A3B19E1}" dt="2020-12-07T11:10:28.878" v="40" actId="2711"/>
        <pc:sldMkLst>
          <pc:docMk/>
          <pc:sldMk cId="2449743671" sldId="305"/>
        </pc:sldMkLst>
        <pc:spChg chg="mod">
          <ac:chgData name="Srivastava, Divyansh" userId="4f46b25c-47e1-4546-aed9-f810afc2aceb" providerId="ADAL" clId="{1939B2B2-0ED4-47EF-9C02-5B0F7A3B19E1}" dt="2020-12-07T11:10:28.878" v="40" actId="2711"/>
          <ac:spMkLst>
            <pc:docMk/>
            <pc:sldMk cId="2449743671" sldId="305"/>
            <ac:spMk id="10" creationId="{33AB2153-690F-48EC-952D-2063C51BB6BA}"/>
          </ac:spMkLst>
        </pc:spChg>
      </pc:sldChg>
    </pc:docChg>
  </pc:docChgLst>
  <pc:docChgLst>
    <pc:chgData name="Divyansh Srivastava" userId="4f46b25c-47e1-4546-aed9-f810afc2aceb" providerId="ADAL" clId="{793BF8F9-F3A6-4B0D-A12B-D22821D5A1B8}"/>
    <pc:docChg chg="undo custSel addSld modSld sldOrd">
      <pc:chgData name="Divyansh Srivastava" userId="4f46b25c-47e1-4546-aed9-f810afc2aceb" providerId="ADAL" clId="{793BF8F9-F3A6-4B0D-A12B-D22821D5A1B8}" dt="2023-04-17T18:39:56.557" v="2142"/>
      <pc:docMkLst>
        <pc:docMk/>
      </pc:docMkLst>
      <pc:sldChg chg="modSp modAnim">
        <pc:chgData name="Divyansh Srivastava" userId="4f46b25c-47e1-4546-aed9-f810afc2aceb" providerId="ADAL" clId="{793BF8F9-F3A6-4B0D-A12B-D22821D5A1B8}" dt="2023-04-17T18:29:36.923" v="2040"/>
        <pc:sldMkLst>
          <pc:docMk/>
          <pc:sldMk cId="339079346" sldId="260"/>
        </pc:sldMkLst>
        <pc:spChg chg="mod">
          <ac:chgData name="Divyansh Srivastava" userId="4f46b25c-47e1-4546-aed9-f810afc2aceb" providerId="ADAL" clId="{793BF8F9-F3A6-4B0D-A12B-D22821D5A1B8}" dt="2023-04-16T08:59:52.841" v="92" actId="20577"/>
          <ac:spMkLst>
            <pc:docMk/>
            <pc:sldMk cId="339079346" sldId="260"/>
            <ac:spMk id="17" creationId="{00000000-0000-0000-0000-000000000000}"/>
          </ac:spMkLst>
        </pc:spChg>
      </pc:sldChg>
      <pc:sldChg chg="modAnim">
        <pc:chgData name="Divyansh Srivastava" userId="4f46b25c-47e1-4546-aed9-f810afc2aceb" providerId="ADAL" clId="{793BF8F9-F3A6-4B0D-A12B-D22821D5A1B8}" dt="2023-04-17T18:22:17.764" v="1873"/>
        <pc:sldMkLst>
          <pc:docMk/>
          <pc:sldMk cId="4184462175" sldId="289"/>
        </pc:sldMkLst>
      </pc:sldChg>
      <pc:sldChg chg="delSp modSp mod modTransition delAnim modAnim">
        <pc:chgData name="Divyansh Srivastava" userId="4f46b25c-47e1-4546-aed9-f810afc2aceb" providerId="ADAL" clId="{793BF8F9-F3A6-4B0D-A12B-D22821D5A1B8}" dt="2023-04-17T18:33:25.579" v="2099"/>
        <pc:sldMkLst>
          <pc:docMk/>
          <pc:sldMk cId="1957995137" sldId="290"/>
        </pc:sldMkLst>
        <pc:spChg chg="mod">
          <ac:chgData name="Divyansh Srivastava" userId="4f46b25c-47e1-4546-aed9-f810afc2aceb" providerId="ADAL" clId="{793BF8F9-F3A6-4B0D-A12B-D22821D5A1B8}" dt="2023-04-17T16:52:13.339" v="1410" actId="1076"/>
          <ac:spMkLst>
            <pc:docMk/>
            <pc:sldMk cId="1957995137" sldId="290"/>
            <ac:spMk id="10" creationId="{33AB2153-690F-48EC-952D-2063C51BB6BA}"/>
          </ac:spMkLst>
        </pc:spChg>
        <pc:spChg chg="mod">
          <ac:chgData name="Divyansh Srivastava" userId="4f46b25c-47e1-4546-aed9-f810afc2aceb" providerId="ADAL" clId="{793BF8F9-F3A6-4B0D-A12B-D22821D5A1B8}" dt="2023-04-17T16:51:52.612" v="1406" actId="1076"/>
          <ac:spMkLst>
            <pc:docMk/>
            <pc:sldMk cId="1957995137" sldId="290"/>
            <ac:spMk id="17" creationId="{00000000-0000-0000-0000-000000000000}"/>
          </ac:spMkLst>
        </pc:spChg>
        <pc:picChg chg="del">
          <ac:chgData name="Divyansh Srivastava" userId="4f46b25c-47e1-4546-aed9-f810afc2aceb" providerId="ADAL" clId="{793BF8F9-F3A6-4B0D-A12B-D22821D5A1B8}" dt="2023-04-17T18:27:08.985" v="1882" actId="478"/>
          <ac:picMkLst>
            <pc:docMk/>
            <pc:sldMk cId="1957995137" sldId="290"/>
            <ac:picMk id="7" creationId="{A2F67D7B-7330-87D4-DF44-754EC3E2E69E}"/>
          </ac:picMkLst>
        </pc:picChg>
        <pc:cxnChg chg="mod">
          <ac:chgData name="Divyansh Srivastava" userId="4f46b25c-47e1-4546-aed9-f810afc2aceb" providerId="ADAL" clId="{793BF8F9-F3A6-4B0D-A12B-D22821D5A1B8}" dt="2023-04-17T16:52:09.958" v="1409" actId="1076"/>
          <ac:cxnSpMkLst>
            <pc:docMk/>
            <pc:sldMk cId="1957995137" sldId="290"/>
            <ac:cxnSpMk id="11" creationId="{773410F3-5464-484D-81A6-CA1BC6EC9173}"/>
          </ac:cxnSpMkLst>
        </pc:cxnChg>
      </pc:sldChg>
      <pc:sldChg chg="modSp mod modTransition modAnim">
        <pc:chgData name="Divyansh Srivastava" userId="4f46b25c-47e1-4546-aed9-f810afc2aceb" providerId="ADAL" clId="{793BF8F9-F3A6-4B0D-A12B-D22821D5A1B8}" dt="2023-04-17T18:33:31.811" v="2101"/>
        <pc:sldMkLst>
          <pc:docMk/>
          <pc:sldMk cId="3446063018" sldId="291"/>
        </pc:sldMkLst>
        <pc:spChg chg="mod">
          <ac:chgData name="Divyansh Srivastava" userId="4f46b25c-47e1-4546-aed9-f810afc2aceb" providerId="ADAL" clId="{793BF8F9-F3A6-4B0D-A12B-D22821D5A1B8}" dt="2023-04-17T18:25:47.431" v="1880" actId="20577"/>
          <ac:spMkLst>
            <pc:docMk/>
            <pc:sldMk cId="3446063018" sldId="291"/>
            <ac:spMk id="9" creationId="{F409A165-1800-4A0F-950A-31B13F4A9E4D}"/>
          </ac:spMkLst>
        </pc:spChg>
      </pc:sldChg>
      <pc:sldChg chg="modSp modAnim">
        <pc:chgData name="Divyansh Srivastava" userId="4f46b25c-47e1-4546-aed9-f810afc2aceb" providerId="ADAL" clId="{793BF8F9-F3A6-4B0D-A12B-D22821D5A1B8}" dt="2023-04-17T18:36:27.073" v="2130" actId="20577"/>
        <pc:sldMkLst>
          <pc:docMk/>
          <pc:sldMk cId="3010629241" sldId="295"/>
        </pc:sldMkLst>
        <pc:spChg chg="mod">
          <ac:chgData name="Divyansh Srivastava" userId="4f46b25c-47e1-4546-aed9-f810afc2aceb" providerId="ADAL" clId="{793BF8F9-F3A6-4B0D-A12B-D22821D5A1B8}" dt="2023-04-17T18:36:27.073" v="2130" actId="20577"/>
          <ac:spMkLst>
            <pc:docMk/>
            <pc:sldMk cId="3010629241" sldId="295"/>
            <ac:spMk id="3" creationId="{E89A2474-CF4C-7546-9213-DC70BE4B540C}"/>
          </ac:spMkLst>
        </pc:spChg>
        <pc:spChg chg="mod">
          <ac:chgData name="Divyansh Srivastava" userId="4f46b25c-47e1-4546-aed9-f810afc2aceb" providerId="ADAL" clId="{793BF8F9-F3A6-4B0D-A12B-D22821D5A1B8}" dt="2023-04-17T16:51:18.050" v="1386" actId="20577"/>
          <ac:spMkLst>
            <pc:docMk/>
            <pc:sldMk cId="3010629241" sldId="295"/>
            <ac:spMk id="17" creationId="{00000000-0000-0000-0000-000000000000}"/>
          </ac:spMkLst>
        </pc:spChg>
      </pc:sldChg>
      <pc:sldChg chg="delSp mod modTransition delAnim modAnim">
        <pc:chgData name="Divyansh Srivastava" userId="4f46b25c-47e1-4546-aed9-f810afc2aceb" providerId="ADAL" clId="{793BF8F9-F3A6-4B0D-A12B-D22821D5A1B8}" dt="2023-04-17T18:33:22.141" v="2097"/>
        <pc:sldMkLst>
          <pc:docMk/>
          <pc:sldMk cId="2449743671" sldId="305"/>
        </pc:sldMkLst>
        <pc:picChg chg="del">
          <ac:chgData name="Divyansh Srivastava" userId="4f46b25c-47e1-4546-aed9-f810afc2aceb" providerId="ADAL" clId="{793BF8F9-F3A6-4B0D-A12B-D22821D5A1B8}" dt="2023-04-17T18:28:05.182" v="1946" actId="478"/>
          <ac:picMkLst>
            <pc:docMk/>
            <pc:sldMk cId="2449743671" sldId="305"/>
            <ac:picMk id="15" creationId="{EFF7019E-4E9C-8D1A-55F5-08F0E425D4D4}"/>
          </ac:picMkLst>
        </pc:picChg>
      </pc:sldChg>
      <pc:sldChg chg="modSp mod modAnim">
        <pc:chgData name="Divyansh Srivastava" userId="4f46b25c-47e1-4546-aed9-f810afc2aceb" providerId="ADAL" clId="{793BF8F9-F3A6-4B0D-A12B-D22821D5A1B8}" dt="2023-04-17T18:30:03.691" v="2044"/>
        <pc:sldMkLst>
          <pc:docMk/>
          <pc:sldMk cId="1374000355" sldId="307"/>
        </pc:sldMkLst>
        <pc:spChg chg="mod">
          <ac:chgData name="Divyansh Srivastava" userId="4f46b25c-47e1-4546-aed9-f810afc2aceb" providerId="ADAL" clId="{793BF8F9-F3A6-4B0D-A12B-D22821D5A1B8}" dt="2023-04-17T16:50:50.975" v="1357" actId="14100"/>
          <ac:spMkLst>
            <pc:docMk/>
            <pc:sldMk cId="1374000355" sldId="307"/>
            <ac:spMk id="17" creationId="{00000000-0000-0000-0000-000000000000}"/>
          </ac:spMkLst>
        </pc:spChg>
      </pc:sldChg>
      <pc:sldChg chg="delSp modSp mod addAnim delAnim modNotesTx">
        <pc:chgData name="Divyansh Srivastava" userId="4f46b25c-47e1-4546-aed9-f810afc2aceb" providerId="ADAL" clId="{793BF8F9-F3A6-4B0D-A12B-D22821D5A1B8}" dt="2023-04-17T18:38:53.971" v="2135" actId="20577"/>
        <pc:sldMkLst>
          <pc:docMk/>
          <pc:sldMk cId="3460969029" sldId="310"/>
        </pc:sldMkLst>
        <pc:graphicFrameChg chg="mod modGraphic">
          <ac:chgData name="Divyansh Srivastava" userId="4f46b25c-47e1-4546-aed9-f810afc2aceb" providerId="ADAL" clId="{793BF8F9-F3A6-4B0D-A12B-D22821D5A1B8}" dt="2023-04-17T16:21:25.411" v="788" actId="14100"/>
          <ac:graphicFrameMkLst>
            <pc:docMk/>
            <pc:sldMk cId="3460969029" sldId="310"/>
            <ac:graphicFrameMk id="13" creationId="{4236AA58-8E97-CE2F-E122-381B66744422}"/>
          </ac:graphicFrameMkLst>
        </pc:graphicFrameChg>
        <pc:graphicFrameChg chg="del mod modGraphic">
          <ac:chgData name="Divyansh Srivastava" userId="4f46b25c-47e1-4546-aed9-f810afc2aceb" providerId="ADAL" clId="{793BF8F9-F3A6-4B0D-A12B-D22821D5A1B8}" dt="2023-04-17T16:10:30.813" v="436" actId="478"/>
          <ac:graphicFrameMkLst>
            <pc:docMk/>
            <pc:sldMk cId="3460969029" sldId="310"/>
            <ac:graphicFrameMk id="14" creationId="{9D48B89D-AA3A-CD76-911A-E583BE919751}"/>
          </ac:graphicFrameMkLst>
        </pc:graphicFrameChg>
        <pc:graphicFrameChg chg="mod modGraphic">
          <ac:chgData name="Divyansh Srivastava" userId="4f46b25c-47e1-4546-aed9-f810afc2aceb" providerId="ADAL" clId="{793BF8F9-F3A6-4B0D-A12B-D22821D5A1B8}" dt="2023-04-17T16:21:22.155" v="787" actId="14100"/>
          <ac:graphicFrameMkLst>
            <pc:docMk/>
            <pc:sldMk cId="3460969029" sldId="310"/>
            <ac:graphicFrameMk id="15" creationId="{935610FA-57C6-DB91-57D5-310627E53591}"/>
          </ac:graphicFrameMkLst>
        </pc:graphicFrameChg>
        <pc:graphicFrameChg chg="mod modGraphic">
          <ac:chgData name="Divyansh Srivastava" userId="4f46b25c-47e1-4546-aed9-f810afc2aceb" providerId="ADAL" clId="{793BF8F9-F3A6-4B0D-A12B-D22821D5A1B8}" dt="2023-04-17T18:38:53.971" v="2135" actId="20577"/>
          <ac:graphicFrameMkLst>
            <pc:docMk/>
            <pc:sldMk cId="3460969029" sldId="310"/>
            <ac:graphicFrameMk id="16" creationId="{71BA642F-0FB5-1FC5-1D3D-BA3B84520AEB}"/>
          </ac:graphicFrameMkLst>
        </pc:graphicFrameChg>
        <pc:graphicFrameChg chg="del modGraphic">
          <ac:chgData name="Divyansh Srivastava" userId="4f46b25c-47e1-4546-aed9-f810afc2aceb" providerId="ADAL" clId="{793BF8F9-F3A6-4B0D-A12B-D22821D5A1B8}" dt="2023-04-17T16:21:56.453" v="811" actId="478"/>
          <ac:graphicFrameMkLst>
            <pc:docMk/>
            <pc:sldMk cId="3460969029" sldId="310"/>
            <ac:graphicFrameMk id="18" creationId="{80D16A65-7D86-4876-48FB-4AC161C6A55D}"/>
          </ac:graphicFrameMkLst>
        </pc:graphicFrameChg>
        <pc:graphicFrameChg chg="mod modGraphic">
          <ac:chgData name="Divyansh Srivastava" userId="4f46b25c-47e1-4546-aed9-f810afc2aceb" providerId="ADAL" clId="{793BF8F9-F3A6-4B0D-A12B-D22821D5A1B8}" dt="2023-04-17T16:23:32.584" v="935" actId="14100"/>
          <ac:graphicFrameMkLst>
            <pc:docMk/>
            <pc:sldMk cId="3460969029" sldId="310"/>
            <ac:graphicFrameMk id="19" creationId="{A41D95FD-0A10-A104-41BE-B000C90DB1FC}"/>
          </ac:graphicFrameMkLst>
        </pc:graphicFrameChg>
        <pc:graphicFrameChg chg="del">
          <ac:chgData name="Divyansh Srivastava" userId="4f46b25c-47e1-4546-aed9-f810afc2aceb" providerId="ADAL" clId="{793BF8F9-F3A6-4B0D-A12B-D22821D5A1B8}" dt="2023-04-17T16:10:43.170" v="437" actId="478"/>
          <ac:graphicFrameMkLst>
            <pc:docMk/>
            <pc:sldMk cId="3460969029" sldId="310"/>
            <ac:graphicFrameMk id="20" creationId="{AE1EE507-57B5-1471-3E99-E9B4AADA0318}"/>
          </ac:graphicFrameMkLst>
        </pc:graphicFrameChg>
      </pc:sldChg>
      <pc:sldChg chg="modSp mod modAnim">
        <pc:chgData name="Divyansh Srivastava" userId="4f46b25c-47e1-4546-aed9-f810afc2aceb" providerId="ADAL" clId="{793BF8F9-F3A6-4B0D-A12B-D22821D5A1B8}" dt="2023-04-17T18:31:30.632" v="2082"/>
        <pc:sldMkLst>
          <pc:docMk/>
          <pc:sldMk cId="2492278524" sldId="312"/>
        </pc:sldMkLst>
        <pc:spChg chg="mod">
          <ac:chgData name="Divyansh Srivastava" userId="4f46b25c-47e1-4546-aed9-f810afc2aceb" providerId="ADAL" clId="{793BF8F9-F3A6-4B0D-A12B-D22821D5A1B8}" dt="2023-04-17T18:21:16.474" v="1864" actId="12"/>
          <ac:spMkLst>
            <pc:docMk/>
            <pc:sldMk cId="2492278524" sldId="312"/>
            <ac:spMk id="10" creationId="{33AB2153-690F-48EC-952D-2063C51BB6BA}"/>
          </ac:spMkLst>
        </pc:spChg>
      </pc:sldChg>
      <pc:sldChg chg="delSp modSp add mod ord delAnim modAnim">
        <pc:chgData name="Divyansh Srivastava" userId="4f46b25c-47e1-4546-aed9-f810afc2aceb" providerId="ADAL" clId="{793BF8F9-F3A6-4B0D-A12B-D22821D5A1B8}" dt="2023-04-17T18:38:14.666" v="2134" actId="1076"/>
        <pc:sldMkLst>
          <pc:docMk/>
          <pc:sldMk cId="3018350986" sldId="313"/>
        </pc:sldMkLst>
        <pc:graphicFrameChg chg="modGraphic">
          <ac:chgData name="Divyansh Srivastava" userId="4f46b25c-47e1-4546-aed9-f810afc2aceb" providerId="ADAL" clId="{793BF8F9-F3A6-4B0D-A12B-D22821D5A1B8}" dt="2023-04-17T16:09:39.684" v="428" actId="14100"/>
          <ac:graphicFrameMkLst>
            <pc:docMk/>
            <pc:sldMk cId="3018350986" sldId="313"/>
            <ac:graphicFrameMk id="13" creationId="{4236AA58-8E97-CE2F-E122-381B66744422}"/>
          </ac:graphicFrameMkLst>
        </pc:graphicFrameChg>
        <pc:graphicFrameChg chg="mod modGraphic">
          <ac:chgData name="Divyansh Srivastava" userId="4f46b25c-47e1-4546-aed9-f810afc2aceb" providerId="ADAL" clId="{793BF8F9-F3A6-4B0D-A12B-D22821D5A1B8}" dt="2023-04-17T16:17:40.202" v="564"/>
          <ac:graphicFrameMkLst>
            <pc:docMk/>
            <pc:sldMk cId="3018350986" sldId="313"/>
            <ac:graphicFrameMk id="14" creationId="{9D48B89D-AA3A-CD76-911A-E583BE919751}"/>
          </ac:graphicFrameMkLst>
        </pc:graphicFrameChg>
        <pc:graphicFrameChg chg="del mod">
          <ac:chgData name="Divyansh Srivastava" userId="4f46b25c-47e1-4546-aed9-f810afc2aceb" providerId="ADAL" clId="{793BF8F9-F3A6-4B0D-A12B-D22821D5A1B8}" dt="2023-04-17T18:38:08.493" v="2133" actId="478"/>
          <ac:graphicFrameMkLst>
            <pc:docMk/>
            <pc:sldMk cId="3018350986" sldId="313"/>
            <ac:graphicFrameMk id="15" creationId="{935610FA-57C6-DB91-57D5-310627E53591}"/>
          </ac:graphicFrameMkLst>
        </pc:graphicFrameChg>
        <pc:graphicFrameChg chg="del mod">
          <ac:chgData name="Divyansh Srivastava" userId="4f46b25c-47e1-4546-aed9-f810afc2aceb" providerId="ADAL" clId="{793BF8F9-F3A6-4B0D-A12B-D22821D5A1B8}" dt="2023-04-17T16:09:51.278" v="432" actId="478"/>
          <ac:graphicFrameMkLst>
            <pc:docMk/>
            <pc:sldMk cId="3018350986" sldId="313"/>
            <ac:graphicFrameMk id="16" creationId="{71BA642F-0FB5-1FC5-1D3D-BA3B84520AEB}"/>
          </ac:graphicFrameMkLst>
        </pc:graphicFrameChg>
        <pc:graphicFrameChg chg="del mod">
          <ac:chgData name="Divyansh Srivastava" userId="4f46b25c-47e1-4546-aed9-f810afc2aceb" providerId="ADAL" clId="{793BF8F9-F3A6-4B0D-A12B-D22821D5A1B8}" dt="2023-04-17T16:08:23.882" v="413" actId="478"/>
          <ac:graphicFrameMkLst>
            <pc:docMk/>
            <pc:sldMk cId="3018350986" sldId="313"/>
            <ac:graphicFrameMk id="18" creationId="{80D16A65-7D86-4876-48FB-4AC161C6A55D}"/>
          </ac:graphicFrameMkLst>
        </pc:graphicFrameChg>
        <pc:graphicFrameChg chg="del modGraphic">
          <ac:chgData name="Divyansh Srivastava" userId="4f46b25c-47e1-4546-aed9-f810afc2aceb" providerId="ADAL" clId="{793BF8F9-F3A6-4B0D-A12B-D22821D5A1B8}" dt="2023-04-17T16:03:09.144" v="194" actId="478"/>
          <ac:graphicFrameMkLst>
            <pc:docMk/>
            <pc:sldMk cId="3018350986" sldId="313"/>
            <ac:graphicFrameMk id="19" creationId="{A41D95FD-0A10-A104-41BE-B000C90DB1FC}"/>
          </ac:graphicFrameMkLst>
        </pc:graphicFrameChg>
        <pc:graphicFrameChg chg="mod modGraphic">
          <ac:chgData name="Divyansh Srivastava" userId="4f46b25c-47e1-4546-aed9-f810afc2aceb" providerId="ADAL" clId="{793BF8F9-F3A6-4B0D-A12B-D22821D5A1B8}" dt="2023-04-17T18:38:14.666" v="2134" actId="1076"/>
          <ac:graphicFrameMkLst>
            <pc:docMk/>
            <pc:sldMk cId="3018350986" sldId="313"/>
            <ac:graphicFrameMk id="20" creationId="{AE1EE507-57B5-1471-3E99-E9B4AADA0318}"/>
          </ac:graphicFrameMkLst>
        </pc:graphicFrameChg>
      </pc:sldChg>
      <pc:sldChg chg="addSp delSp modSp new mod">
        <pc:chgData name="Divyansh Srivastava" userId="4f46b25c-47e1-4546-aed9-f810afc2aceb" providerId="ADAL" clId="{793BF8F9-F3A6-4B0D-A12B-D22821D5A1B8}" dt="2023-04-17T18:19:03.797" v="1845" actId="1076"/>
        <pc:sldMkLst>
          <pc:docMk/>
          <pc:sldMk cId="531635381" sldId="314"/>
        </pc:sldMkLst>
        <pc:spChg chg="mod">
          <ac:chgData name="Divyansh Srivastava" userId="4f46b25c-47e1-4546-aed9-f810afc2aceb" providerId="ADAL" clId="{793BF8F9-F3A6-4B0D-A12B-D22821D5A1B8}" dt="2023-04-17T16:49:43.916" v="1307" actId="20577"/>
          <ac:spMkLst>
            <pc:docMk/>
            <pc:sldMk cId="531635381" sldId="314"/>
            <ac:spMk id="3" creationId="{024E65D5-AABB-C7DD-BFD4-EE9425975680}"/>
          </ac:spMkLst>
        </pc:spChg>
        <pc:spChg chg="add del mod">
          <ac:chgData name="Divyansh Srivastava" userId="4f46b25c-47e1-4546-aed9-f810afc2aceb" providerId="ADAL" clId="{793BF8F9-F3A6-4B0D-A12B-D22821D5A1B8}" dt="2023-04-17T18:18:53.253" v="1843"/>
          <ac:spMkLst>
            <pc:docMk/>
            <pc:sldMk cId="531635381" sldId="314"/>
            <ac:spMk id="5" creationId="{DBE04145-7D83-38FC-58AC-A7C7DF3624B5}"/>
          </ac:spMkLst>
        </pc:spChg>
        <pc:cxnChg chg="add mod">
          <ac:chgData name="Divyansh Srivastava" userId="4f46b25c-47e1-4546-aed9-f810afc2aceb" providerId="ADAL" clId="{793BF8F9-F3A6-4B0D-A12B-D22821D5A1B8}" dt="2023-04-17T18:19:03.797" v="1845" actId="1076"/>
          <ac:cxnSpMkLst>
            <pc:docMk/>
            <pc:sldMk cId="531635381" sldId="314"/>
            <ac:cxnSpMk id="6" creationId="{FAEB3D26-B052-3D6D-4942-506A9C698E5F}"/>
          </ac:cxnSpMkLst>
        </pc:cxnChg>
      </pc:sldChg>
      <pc:sldChg chg="addSp modSp add mod">
        <pc:chgData name="Divyansh Srivastava" userId="4f46b25c-47e1-4546-aed9-f810afc2aceb" providerId="ADAL" clId="{793BF8F9-F3A6-4B0D-A12B-D22821D5A1B8}" dt="2023-04-17T18:19:08.594" v="1847" actId="1076"/>
        <pc:sldMkLst>
          <pc:docMk/>
          <pc:sldMk cId="1214656108" sldId="315"/>
        </pc:sldMkLst>
        <pc:spChg chg="mod">
          <ac:chgData name="Divyansh Srivastava" userId="4f46b25c-47e1-4546-aed9-f810afc2aceb" providerId="ADAL" clId="{793BF8F9-F3A6-4B0D-A12B-D22821D5A1B8}" dt="2023-04-17T16:53:43.820" v="1415" actId="20577"/>
          <ac:spMkLst>
            <pc:docMk/>
            <pc:sldMk cId="1214656108" sldId="315"/>
            <ac:spMk id="3" creationId="{024E65D5-AABB-C7DD-BFD4-EE9425975680}"/>
          </ac:spMkLst>
        </pc:spChg>
        <pc:cxnChg chg="add mod">
          <ac:chgData name="Divyansh Srivastava" userId="4f46b25c-47e1-4546-aed9-f810afc2aceb" providerId="ADAL" clId="{793BF8F9-F3A6-4B0D-A12B-D22821D5A1B8}" dt="2023-04-17T18:19:08.594" v="1847" actId="1076"/>
          <ac:cxnSpMkLst>
            <pc:docMk/>
            <pc:sldMk cId="1214656108" sldId="315"/>
            <ac:cxnSpMk id="5" creationId="{88E5CF59-A964-8F12-3693-089284CBB9EB}"/>
          </ac:cxnSpMkLst>
        </pc:cxnChg>
      </pc:sldChg>
      <pc:sldChg chg="addSp delSp modSp add mod modAnim modNotesTx">
        <pc:chgData name="Divyansh Srivastava" userId="4f46b25c-47e1-4546-aed9-f810afc2aceb" providerId="ADAL" clId="{793BF8F9-F3A6-4B0D-A12B-D22821D5A1B8}" dt="2023-04-17T18:39:56.557" v="2142"/>
        <pc:sldMkLst>
          <pc:docMk/>
          <pc:sldMk cId="3329981205" sldId="316"/>
        </pc:sldMkLst>
        <pc:spChg chg="del mod">
          <ac:chgData name="Divyansh Srivastava" userId="4f46b25c-47e1-4546-aed9-f810afc2aceb" providerId="ADAL" clId="{793BF8F9-F3A6-4B0D-A12B-D22821D5A1B8}" dt="2023-04-17T18:02:50.288" v="1418" actId="478"/>
          <ac:spMkLst>
            <pc:docMk/>
            <pc:sldMk cId="3329981205" sldId="316"/>
            <ac:spMk id="2" creationId="{56B94497-C24E-89B2-43F6-2CFD78D841D2}"/>
          </ac:spMkLst>
        </pc:spChg>
        <pc:spChg chg="mod">
          <ac:chgData name="Divyansh Srivastava" userId="4f46b25c-47e1-4546-aed9-f810afc2aceb" providerId="ADAL" clId="{793BF8F9-F3A6-4B0D-A12B-D22821D5A1B8}" dt="2023-04-17T18:18:29.132" v="1840" actId="14100"/>
          <ac:spMkLst>
            <pc:docMk/>
            <pc:sldMk cId="3329981205" sldId="316"/>
            <ac:spMk id="3" creationId="{024E65D5-AABB-C7DD-BFD4-EE9425975680}"/>
          </ac:spMkLst>
        </pc:spChg>
        <pc:spChg chg="add mod">
          <ac:chgData name="Divyansh Srivastava" userId="4f46b25c-47e1-4546-aed9-f810afc2aceb" providerId="ADAL" clId="{793BF8F9-F3A6-4B0D-A12B-D22821D5A1B8}" dt="2023-04-17T18:39:45.961" v="2138" actId="20577"/>
          <ac:spMkLst>
            <pc:docMk/>
            <pc:sldMk cId="3329981205" sldId="316"/>
            <ac:spMk id="5" creationId="{8B92023A-BA44-9DA9-BAC8-53F1D16522DD}"/>
          </ac:spMkLst>
        </pc:spChg>
        <pc:cxnChg chg="add mod">
          <ac:chgData name="Divyansh Srivastava" userId="4f46b25c-47e1-4546-aed9-f810afc2aceb" providerId="ADAL" clId="{793BF8F9-F3A6-4B0D-A12B-D22821D5A1B8}" dt="2023-04-17T18:19:14.692" v="1849" actId="1076"/>
          <ac:cxnSpMkLst>
            <pc:docMk/>
            <pc:sldMk cId="3329981205" sldId="316"/>
            <ac:cxnSpMk id="6" creationId="{64FC08A2-D273-621C-0ADA-105E9297395F}"/>
          </ac:cxnSpMkLst>
        </pc:cxnChg>
      </pc:sldChg>
      <pc:sldChg chg="modSp add mod modAnim">
        <pc:chgData name="Divyansh Srivastava" userId="4f46b25c-47e1-4546-aed9-f810afc2aceb" providerId="ADAL" clId="{793BF8F9-F3A6-4B0D-A12B-D22821D5A1B8}" dt="2023-04-17T18:30:36.715" v="2056"/>
        <pc:sldMkLst>
          <pc:docMk/>
          <pc:sldMk cId="725323551" sldId="317"/>
        </pc:sldMkLst>
        <pc:spChg chg="mod">
          <ac:chgData name="Divyansh Srivastava" userId="4f46b25c-47e1-4546-aed9-f810afc2aceb" providerId="ADAL" clId="{793BF8F9-F3A6-4B0D-A12B-D22821D5A1B8}" dt="2023-04-17T16:48:03.952" v="1292" actId="113"/>
          <ac:spMkLst>
            <pc:docMk/>
            <pc:sldMk cId="725323551" sldId="317"/>
            <ac:spMk id="3" creationId="{E89A2474-CF4C-7546-9213-DC70BE4B540C}"/>
          </ac:spMkLst>
        </pc:spChg>
        <pc:spChg chg="mod">
          <ac:chgData name="Divyansh Srivastava" userId="4f46b25c-47e1-4546-aed9-f810afc2aceb" providerId="ADAL" clId="{793BF8F9-F3A6-4B0D-A12B-D22821D5A1B8}" dt="2023-04-17T16:51:35.401" v="1405" actId="20577"/>
          <ac:spMkLst>
            <pc:docMk/>
            <pc:sldMk cId="725323551" sldId="317"/>
            <ac:spMk id="17" creationId="{00000000-0000-0000-0000-000000000000}"/>
          </ac:spMkLst>
        </pc:spChg>
      </pc:sldChg>
    </pc:docChg>
  </pc:docChgLst>
  <pc:docChgLst>
    <pc:chgData name="Srivastava, Divyansh" userId="S::ds185429@ncr.com::4f46b25c-47e1-4546-aed9-f810afc2aceb" providerId="AD" clId="Web-{19A8A6DB-650A-107B-A7C2-0D89BB600F84}"/>
    <pc:docChg chg="modSld">
      <pc:chgData name="Srivastava, Divyansh" userId="S::ds185429@ncr.com::4f46b25c-47e1-4546-aed9-f810afc2aceb" providerId="AD" clId="Web-{19A8A6DB-650A-107B-A7C2-0D89BB600F84}" dt="2020-11-19T11:13:20.399" v="38" actId="20577"/>
      <pc:docMkLst>
        <pc:docMk/>
      </pc:docMkLst>
      <pc:sldChg chg="modSp">
        <pc:chgData name="Srivastava, Divyansh" userId="S::ds185429@ncr.com::4f46b25c-47e1-4546-aed9-f810afc2aceb" providerId="AD" clId="Web-{19A8A6DB-650A-107B-A7C2-0D89BB600F84}" dt="2020-11-19T10:53:40.790" v="28" actId="20577"/>
        <pc:sldMkLst>
          <pc:docMk/>
          <pc:sldMk cId="339079346" sldId="260"/>
        </pc:sldMkLst>
        <pc:spChg chg="mod">
          <ac:chgData name="Srivastava, Divyansh" userId="S::ds185429@ncr.com::4f46b25c-47e1-4546-aed9-f810afc2aceb" providerId="AD" clId="Web-{19A8A6DB-650A-107B-A7C2-0D89BB600F84}" dt="2020-11-19T10:53:40.790" v="28" actId="20577"/>
          <ac:spMkLst>
            <pc:docMk/>
            <pc:sldMk cId="339079346" sldId="260"/>
            <ac:spMk id="17" creationId="{00000000-0000-0000-0000-000000000000}"/>
          </ac:spMkLst>
        </pc:spChg>
      </pc:sldChg>
      <pc:sldChg chg="modSp">
        <pc:chgData name="Srivastava, Divyansh" userId="S::ds185429@ncr.com::4f46b25c-47e1-4546-aed9-f810afc2aceb" providerId="AD" clId="Web-{19A8A6DB-650A-107B-A7C2-0D89BB600F84}" dt="2020-11-19T11:13:20.399" v="38" actId="20577"/>
        <pc:sldMkLst>
          <pc:docMk/>
          <pc:sldMk cId="1957995137" sldId="290"/>
        </pc:sldMkLst>
        <pc:spChg chg="mod">
          <ac:chgData name="Srivastava, Divyansh" userId="S::ds185429@ncr.com::4f46b25c-47e1-4546-aed9-f810afc2aceb" providerId="AD" clId="Web-{19A8A6DB-650A-107B-A7C2-0D89BB600F84}" dt="2020-11-19T11:13:20.399" v="38" actId="20577"/>
          <ac:spMkLst>
            <pc:docMk/>
            <pc:sldMk cId="1957995137" sldId="290"/>
            <ac:spMk id="10" creationId="{33AB2153-690F-48EC-952D-2063C51BB6BA}"/>
          </ac:spMkLst>
        </pc:spChg>
      </pc:sldChg>
    </pc:docChg>
  </pc:docChgLst>
  <pc:docChgLst>
    <pc:chgData name="Srivastava, Divyansh" userId="4f46b25c-47e1-4546-aed9-f810afc2aceb" providerId="ADAL" clId="{793BF8F9-F3A6-4B0D-A12B-D22821D5A1B8}"/>
    <pc:docChg chg="undo custSel addSld delSld modSld modShowInfo">
      <pc:chgData name="Srivastava, Divyansh" userId="4f46b25c-47e1-4546-aed9-f810afc2aceb" providerId="ADAL" clId="{793BF8F9-F3A6-4B0D-A12B-D22821D5A1B8}" dt="2023-04-21T10:30:05.813" v="1556"/>
      <pc:docMkLst>
        <pc:docMk/>
      </pc:docMkLst>
      <pc:sldChg chg="addSp delSp modSp mod delAnim modAnim">
        <pc:chgData name="Srivastava, Divyansh" userId="4f46b25c-47e1-4546-aed9-f810afc2aceb" providerId="ADAL" clId="{793BF8F9-F3A6-4B0D-A12B-D22821D5A1B8}" dt="2023-04-19T05:04:08.782" v="1026" actId="1076"/>
        <pc:sldMkLst>
          <pc:docMk/>
          <pc:sldMk cId="334930986" sldId="269"/>
        </pc:sldMkLst>
        <pc:spChg chg="del mod">
          <ac:chgData name="Srivastava, Divyansh" userId="4f46b25c-47e1-4546-aed9-f810afc2aceb" providerId="ADAL" clId="{793BF8F9-F3A6-4B0D-A12B-D22821D5A1B8}" dt="2023-04-19T05:04:04.923" v="1025" actId="478"/>
          <ac:spMkLst>
            <pc:docMk/>
            <pc:sldMk cId="334930986" sldId="269"/>
            <ac:spMk id="2" creationId="{ECB885A9-0A77-4196-9589-30504234E317}"/>
          </ac:spMkLst>
        </pc:spChg>
        <pc:spChg chg="add mod">
          <ac:chgData name="Srivastava, Divyansh" userId="4f46b25c-47e1-4546-aed9-f810afc2aceb" providerId="ADAL" clId="{793BF8F9-F3A6-4B0D-A12B-D22821D5A1B8}" dt="2023-04-19T05:04:08.782" v="1026" actId="1076"/>
          <ac:spMkLst>
            <pc:docMk/>
            <pc:sldMk cId="334930986" sldId="269"/>
            <ac:spMk id="5" creationId="{4390DDDF-2CEB-B3DC-D0B9-C757E99003EC}"/>
          </ac:spMkLst>
        </pc:spChg>
      </pc:sldChg>
      <pc:sldChg chg="addSp delSp modSp mod modTransition delAnim modAnim">
        <pc:chgData name="Srivastava, Divyansh" userId="4f46b25c-47e1-4546-aed9-f810afc2aceb" providerId="ADAL" clId="{793BF8F9-F3A6-4B0D-A12B-D22821D5A1B8}" dt="2023-04-14T12:31:19.408" v="979"/>
        <pc:sldMkLst>
          <pc:docMk/>
          <pc:sldMk cId="1957995137" sldId="290"/>
        </pc:sldMkLst>
        <pc:spChg chg="mod">
          <ac:chgData name="Srivastava, Divyansh" userId="4f46b25c-47e1-4546-aed9-f810afc2aceb" providerId="ADAL" clId="{793BF8F9-F3A6-4B0D-A12B-D22821D5A1B8}" dt="2023-04-13T16:40:23.431" v="337" actId="20577"/>
          <ac:spMkLst>
            <pc:docMk/>
            <pc:sldMk cId="1957995137" sldId="290"/>
            <ac:spMk id="10" creationId="{33AB2153-690F-48EC-952D-2063C51BB6BA}"/>
          </ac:spMkLst>
        </pc:spChg>
        <pc:picChg chg="add del mod">
          <ac:chgData name="Srivastava, Divyansh" userId="4f46b25c-47e1-4546-aed9-f810afc2aceb" providerId="ADAL" clId="{793BF8F9-F3A6-4B0D-A12B-D22821D5A1B8}" dt="2023-04-14T12:06:53.127" v="890" actId="478"/>
          <ac:picMkLst>
            <pc:docMk/>
            <pc:sldMk cId="1957995137" sldId="290"/>
            <ac:picMk id="3" creationId="{DEC53C76-AFD8-87C5-A54C-355D3DCAB531}"/>
          </ac:picMkLst>
        </pc:picChg>
        <pc:picChg chg="add del mod">
          <ac:chgData name="Srivastava, Divyansh" userId="4f46b25c-47e1-4546-aed9-f810afc2aceb" providerId="ADAL" clId="{793BF8F9-F3A6-4B0D-A12B-D22821D5A1B8}" dt="2023-04-14T12:09:10.621" v="897" actId="478"/>
          <ac:picMkLst>
            <pc:docMk/>
            <pc:sldMk cId="1957995137" sldId="290"/>
            <ac:picMk id="5" creationId="{8581EB3A-B729-E42F-87C8-66E8A8520CD2}"/>
          </ac:picMkLst>
        </pc:picChg>
        <pc:picChg chg="add del mod">
          <ac:chgData name="Srivastava, Divyansh" userId="4f46b25c-47e1-4546-aed9-f810afc2aceb" providerId="ADAL" clId="{793BF8F9-F3A6-4B0D-A12B-D22821D5A1B8}" dt="2023-04-14T12:27:57.941" v="920" actId="478"/>
          <ac:picMkLst>
            <pc:docMk/>
            <pc:sldMk cId="1957995137" sldId="290"/>
            <ac:picMk id="6" creationId="{56EC46B9-9236-7BC3-4B66-400A7E745C89}"/>
          </ac:picMkLst>
        </pc:picChg>
        <pc:picChg chg="add mod">
          <ac:chgData name="Srivastava, Divyansh" userId="4f46b25c-47e1-4546-aed9-f810afc2aceb" providerId="ADAL" clId="{793BF8F9-F3A6-4B0D-A12B-D22821D5A1B8}" dt="2023-04-14T12:28:20.883" v="922" actId="1076"/>
          <ac:picMkLst>
            <pc:docMk/>
            <pc:sldMk cId="1957995137" sldId="290"/>
            <ac:picMk id="7" creationId="{A2F67D7B-7330-87D4-DF44-754EC3E2E69E}"/>
          </ac:picMkLst>
        </pc:picChg>
      </pc:sldChg>
      <pc:sldChg chg="modSp mod modTransition modAnim modNotesTx">
        <pc:chgData name="Srivastava, Divyansh" userId="4f46b25c-47e1-4546-aed9-f810afc2aceb" providerId="ADAL" clId="{793BF8F9-F3A6-4B0D-A12B-D22821D5A1B8}" dt="2023-04-19T05:14:02.551" v="1102" actId="20577"/>
        <pc:sldMkLst>
          <pc:docMk/>
          <pc:sldMk cId="3446063018" sldId="291"/>
        </pc:sldMkLst>
        <pc:spChg chg="mod">
          <ac:chgData name="Srivastava, Divyansh" userId="4f46b25c-47e1-4546-aed9-f810afc2aceb" providerId="ADAL" clId="{793BF8F9-F3A6-4B0D-A12B-D22821D5A1B8}" dt="2023-04-19T05:14:02.551" v="1102" actId="20577"/>
          <ac:spMkLst>
            <pc:docMk/>
            <pc:sldMk cId="3446063018" sldId="291"/>
            <ac:spMk id="9" creationId="{F409A165-1800-4A0F-950A-31B13F4A9E4D}"/>
          </ac:spMkLst>
        </pc:spChg>
      </pc:sldChg>
      <pc:sldChg chg="addSp delSp modSp mod modTransition delAnim modAnim modNotesTx">
        <pc:chgData name="Srivastava, Divyansh" userId="4f46b25c-47e1-4546-aed9-f810afc2aceb" providerId="ADAL" clId="{793BF8F9-F3A6-4B0D-A12B-D22821D5A1B8}" dt="2023-04-19T05:08:19.812" v="1096" actId="20577"/>
        <pc:sldMkLst>
          <pc:docMk/>
          <pc:sldMk cId="2449743671" sldId="305"/>
        </pc:sldMkLst>
        <pc:spChg chg="mod">
          <ac:chgData name="Srivastava, Divyansh" userId="4f46b25c-47e1-4546-aed9-f810afc2aceb" providerId="ADAL" clId="{793BF8F9-F3A6-4B0D-A12B-D22821D5A1B8}" dt="2023-04-13T17:35:11.609" v="511" actId="20577"/>
          <ac:spMkLst>
            <pc:docMk/>
            <pc:sldMk cId="2449743671" sldId="305"/>
            <ac:spMk id="3" creationId="{9592DE56-1D4C-A7EC-DF66-2106CD77C621}"/>
          </ac:spMkLst>
        </pc:spChg>
        <pc:picChg chg="add del mod">
          <ac:chgData name="Srivastava, Divyansh" userId="4f46b25c-47e1-4546-aed9-f810afc2aceb" providerId="ADAL" clId="{793BF8F9-F3A6-4B0D-A12B-D22821D5A1B8}" dt="2023-04-13T17:33:24.634" v="462" actId="478"/>
          <ac:picMkLst>
            <pc:docMk/>
            <pc:sldMk cId="2449743671" sldId="305"/>
            <ac:picMk id="5" creationId="{226605CA-71EF-C37A-82FA-8A92C009698E}"/>
          </ac:picMkLst>
        </pc:picChg>
        <pc:picChg chg="add del mod">
          <ac:chgData name="Srivastava, Divyansh" userId="4f46b25c-47e1-4546-aed9-f810afc2aceb" providerId="ADAL" clId="{793BF8F9-F3A6-4B0D-A12B-D22821D5A1B8}" dt="2023-04-13T17:33:26.615" v="463" actId="478"/>
          <ac:picMkLst>
            <pc:docMk/>
            <pc:sldMk cId="2449743671" sldId="305"/>
            <ac:picMk id="6" creationId="{9DB46C61-0E92-AD2A-0E1B-0EAFC461E110}"/>
          </ac:picMkLst>
        </pc:picChg>
        <pc:picChg chg="add del mod">
          <ac:chgData name="Srivastava, Divyansh" userId="4f46b25c-47e1-4546-aed9-f810afc2aceb" providerId="ADAL" clId="{793BF8F9-F3A6-4B0D-A12B-D22821D5A1B8}" dt="2023-04-13T17:33:28.221" v="464" actId="478"/>
          <ac:picMkLst>
            <pc:docMk/>
            <pc:sldMk cId="2449743671" sldId="305"/>
            <ac:picMk id="7" creationId="{37B37260-6EAF-C930-B1C1-B5BC9AD3FA0C}"/>
          </ac:picMkLst>
        </pc:picChg>
        <pc:picChg chg="add del mod">
          <ac:chgData name="Srivastava, Divyansh" userId="4f46b25c-47e1-4546-aed9-f810afc2aceb" providerId="ADAL" clId="{793BF8F9-F3A6-4B0D-A12B-D22821D5A1B8}" dt="2023-04-13T17:33:29.918" v="465" actId="478"/>
          <ac:picMkLst>
            <pc:docMk/>
            <pc:sldMk cId="2449743671" sldId="305"/>
            <ac:picMk id="9" creationId="{8531F459-F7D5-0627-4144-C9C22753B00D}"/>
          </ac:picMkLst>
        </pc:picChg>
        <pc:picChg chg="add del mod">
          <ac:chgData name="Srivastava, Divyansh" userId="4f46b25c-47e1-4546-aed9-f810afc2aceb" providerId="ADAL" clId="{793BF8F9-F3A6-4B0D-A12B-D22821D5A1B8}" dt="2023-04-13T17:33:31.976" v="466" actId="478"/>
          <ac:picMkLst>
            <pc:docMk/>
            <pc:sldMk cId="2449743671" sldId="305"/>
            <ac:picMk id="12" creationId="{B9031C30-85A9-6180-D677-09C0C02EF9D3}"/>
          </ac:picMkLst>
        </pc:picChg>
        <pc:picChg chg="add del mod">
          <ac:chgData name="Srivastava, Divyansh" userId="4f46b25c-47e1-4546-aed9-f810afc2aceb" providerId="ADAL" clId="{793BF8F9-F3A6-4B0D-A12B-D22821D5A1B8}" dt="2023-04-13T17:48:34.455" v="680" actId="478"/>
          <ac:picMkLst>
            <pc:docMk/>
            <pc:sldMk cId="2449743671" sldId="305"/>
            <ac:picMk id="13" creationId="{490223D4-88F4-FF6B-E141-291B91B80C21}"/>
          </ac:picMkLst>
        </pc:picChg>
        <pc:picChg chg="add del mod">
          <ac:chgData name="Srivastava, Divyansh" userId="4f46b25c-47e1-4546-aed9-f810afc2aceb" providerId="ADAL" clId="{793BF8F9-F3A6-4B0D-A12B-D22821D5A1B8}" dt="2023-04-14T12:32:55.106" v="980" actId="478"/>
          <ac:picMkLst>
            <pc:docMk/>
            <pc:sldMk cId="2449743671" sldId="305"/>
            <ac:picMk id="14" creationId="{4B1D55FE-8901-3A40-39EE-E0B4601F1040}"/>
          </ac:picMkLst>
        </pc:picChg>
        <pc:picChg chg="add mod">
          <ac:chgData name="Srivastava, Divyansh" userId="4f46b25c-47e1-4546-aed9-f810afc2aceb" providerId="ADAL" clId="{793BF8F9-F3A6-4B0D-A12B-D22821D5A1B8}" dt="2023-04-14T12:33:08.543" v="982" actId="1076"/>
          <ac:picMkLst>
            <pc:docMk/>
            <pc:sldMk cId="2449743671" sldId="305"/>
            <ac:picMk id="15" creationId="{EFF7019E-4E9C-8D1A-55F5-08F0E425D4D4}"/>
          </ac:picMkLst>
        </pc:picChg>
      </pc:sldChg>
      <pc:sldChg chg="modSp mod modAnim modNotesTx">
        <pc:chgData name="Srivastava, Divyansh" userId="4f46b25c-47e1-4546-aed9-f810afc2aceb" providerId="ADAL" clId="{793BF8F9-F3A6-4B0D-A12B-D22821D5A1B8}" dt="2023-04-13T09:07:42.009" v="165" actId="33524"/>
        <pc:sldMkLst>
          <pc:docMk/>
          <pc:sldMk cId="2741596238" sldId="308"/>
        </pc:sldMkLst>
        <pc:spChg chg="mod">
          <ac:chgData name="Srivastava, Divyansh" userId="4f46b25c-47e1-4546-aed9-f810afc2aceb" providerId="ADAL" clId="{793BF8F9-F3A6-4B0D-A12B-D22821D5A1B8}" dt="2023-04-12T15:06:30.144" v="59" actId="20577"/>
          <ac:spMkLst>
            <pc:docMk/>
            <pc:sldMk cId="2741596238" sldId="308"/>
            <ac:spMk id="6" creationId="{B6A0296F-FDEE-3FFB-B180-321A1862DB12}"/>
          </ac:spMkLst>
        </pc:spChg>
      </pc:sldChg>
      <pc:sldChg chg="modSp mod modNotesTx">
        <pc:chgData name="Srivastava, Divyansh" userId="4f46b25c-47e1-4546-aed9-f810afc2aceb" providerId="ADAL" clId="{793BF8F9-F3A6-4B0D-A12B-D22821D5A1B8}" dt="2023-04-12T15:08:03.015" v="90" actId="1076"/>
        <pc:sldMkLst>
          <pc:docMk/>
          <pc:sldMk cId="1748978892" sldId="309"/>
        </pc:sldMkLst>
        <pc:spChg chg="mod">
          <ac:chgData name="Srivastava, Divyansh" userId="4f46b25c-47e1-4546-aed9-f810afc2aceb" providerId="ADAL" clId="{793BF8F9-F3A6-4B0D-A12B-D22821D5A1B8}" dt="2023-04-12T15:08:03.015" v="90" actId="1076"/>
          <ac:spMkLst>
            <pc:docMk/>
            <pc:sldMk cId="1748978892" sldId="309"/>
            <ac:spMk id="8" creationId="{63020788-1F70-49E5-9F91-A34590D267D8}"/>
          </ac:spMkLst>
        </pc:spChg>
      </pc:sldChg>
      <pc:sldChg chg="modSp mod">
        <pc:chgData name="Srivastava, Divyansh" userId="4f46b25c-47e1-4546-aed9-f810afc2aceb" providerId="ADAL" clId="{793BF8F9-F3A6-4B0D-A12B-D22821D5A1B8}" dt="2023-04-21T05:14:27.826" v="1259" actId="20577"/>
        <pc:sldMkLst>
          <pc:docMk/>
          <pc:sldMk cId="3460969029" sldId="310"/>
        </pc:sldMkLst>
        <pc:graphicFrameChg chg="modGraphic">
          <ac:chgData name="Srivastava, Divyansh" userId="4f46b25c-47e1-4546-aed9-f810afc2aceb" providerId="ADAL" clId="{793BF8F9-F3A6-4B0D-A12B-D22821D5A1B8}" dt="2023-04-13T05:04:31.827" v="144" actId="20577"/>
          <ac:graphicFrameMkLst>
            <pc:docMk/>
            <pc:sldMk cId="3460969029" sldId="310"/>
            <ac:graphicFrameMk id="13" creationId="{4236AA58-8E97-CE2F-E122-381B66744422}"/>
          </ac:graphicFrameMkLst>
        </pc:graphicFrameChg>
        <pc:graphicFrameChg chg="modGraphic">
          <ac:chgData name="Srivastava, Divyansh" userId="4f46b25c-47e1-4546-aed9-f810afc2aceb" providerId="ADAL" clId="{793BF8F9-F3A6-4B0D-A12B-D22821D5A1B8}" dt="2023-04-13T09:32:15.020" v="232" actId="113"/>
          <ac:graphicFrameMkLst>
            <pc:docMk/>
            <pc:sldMk cId="3460969029" sldId="310"/>
            <ac:graphicFrameMk id="14" creationId="{9D48B89D-AA3A-CD76-911A-E583BE919751}"/>
          </ac:graphicFrameMkLst>
        </pc:graphicFrameChg>
        <pc:graphicFrameChg chg="modGraphic">
          <ac:chgData name="Srivastava, Divyansh" userId="4f46b25c-47e1-4546-aed9-f810afc2aceb" providerId="ADAL" clId="{793BF8F9-F3A6-4B0D-A12B-D22821D5A1B8}" dt="2023-04-21T05:14:17.586" v="1245" actId="20577"/>
          <ac:graphicFrameMkLst>
            <pc:docMk/>
            <pc:sldMk cId="3460969029" sldId="310"/>
            <ac:graphicFrameMk id="15" creationId="{935610FA-57C6-DB91-57D5-310627E53591}"/>
          </ac:graphicFrameMkLst>
        </pc:graphicFrameChg>
        <pc:graphicFrameChg chg="modGraphic">
          <ac:chgData name="Srivastava, Divyansh" userId="4f46b25c-47e1-4546-aed9-f810afc2aceb" providerId="ADAL" clId="{793BF8F9-F3A6-4B0D-A12B-D22821D5A1B8}" dt="2023-04-21T05:14:23.425" v="1252" actId="20577"/>
          <ac:graphicFrameMkLst>
            <pc:docMk/>
            <pc:sldMk cId="3460969029" sldId="310"/>
            <ac:graphicFrameMk id="16" creationId="{71BA642F-0FB5-1FC5-1D3D-BA3B84520AEB}"/>
          </ac:graphicFrameMkLst>
        </pc:graphicFrameChg>
        <pc:graphicFrameChg chg="modGraphic">
          <ac:chgData name="Srivastava, Divyansh" userId="4f46b25c-47e1-4546-aed9-f810afc2aceb" providerId="ADAL" clId="{793BF8F9-F3A6-4B0D-A12B-D22821D5A1B8}" dt="2023-04-21T05:14:27.826" v="1259" actId="20577"/>
          <ac:graphicFrameMkLst>
            <pc:docMk/>
            <pc:sldMk cId="3460969029" sldId="310"/>
            <ac:graphicFrameMk id="19" creationId="{A41D95FD-0A10-A104-41BE-B000C90DB1FC}"/>
          </ac:graphicFrameMkLst>
        </pc:graphicFrameChg>
        <pc:graphicFrameChg chg="modGraphic">
          <ac:chgData name="Srivastava, Divyansh" userId="4f46b25c-47e1-4546-aed9-f810afc2aceb" providerId="ADAL" clId="{793BF8F9-F3A6-4B0D-A12B-D22821D5A1B8}" dt="2023-04-13T09:32:10.202" v="231" actId="20577"/>
          <ac:graphicFrameMkLst>
            <pc:docMk/>
            <pc:sldMk cId="3460969029" sldId="310"/>
            <ac:graphicFrameMk id="20" creationId="{AE1EE507-57B5-1471-3E99-E9B4AADA0318}"/>
          </ac:graphicFrameMkLst>
        </pc:graphicFrameChg>
      </pc:sldChg>
      <pc:sldChg chg="modSp new del mod">
        <pc:chgData name="Srivastava, Divyansh" userId="4f46b25c-47e1-4546-aed9-f810afc2aceb" providerId="ADAL" clId="{793BF8F9-F3A6-4B0D-A12B-D22821D5A1B8}" dt="2023-04-16T05:50:39.614" v="998" actId="47"/>
        <pc:sldMkLst>
          <pc:docMk/>
          <pc:sldMk cId="497119751" sldId="311"/>
        </pc:sldMkLst>
        <pc:spChg chg="mod">
          <ac:chgData name="Srivastava, Divyansh" userId="4f46b25c-47e1-4546-aed9-f810afc2aceb" providerId="ADAL" clId="{793BF8F9-F3A6-4B0D-A12B-D22821D5A1B8}" dt="2023-04-15T06:59:57.341" v="996" actId="20577"/>
          <ac:spMkLst>
            <pc:docMk/>
            <pc:sldMk cId="497119751" sldId="311"/>
            <ac:spMk id="3" creationId="{EFF53AB2-5900-CF83-4E84-4F323949ED4F}"/>
          </ac:spMkLst>
        </pc:spChg>
      </pc:sldChg>
      <pc:sldChg chg="add">
        <pc:chgData name="Srivastava, Divyansh" userId="4f46b25c-47e1-4546-aed9-f810afc2aceb" providerId="ADAL" clId="{793BF8F9-F3A6-4B0D-A12B-D22821D5A1B8}" dt="2023-04-16T05:50:36.849" v="997"/>
        <pc:sldMkLst>
          <pc:docMk/>
          <pc:sldMk cId="2492278524" sldId="312"/>
        </pc:sldMkLst>
      </pc:sldChg>
      <pc:sldChg chg="modSp mod">
        <pc:chgData name="Srivastava, Divyansh" userId="4f46b25c-47e1-4546-aed9-f810afc2aceb" providerId="ADAL" clId="{793BF8F9-F3A6-4B0D-A12B-D22821D5A1B8}" dt="2023-04-21T05:14:42.436" v="1273" actId="20577"/>
        <pc:sldMkLst>
          <pc:docMk/>
          <pc:sldMk cId="3018350986" sldId="313"/>
        </pc:sldMkLst>
        <pc:graphicFrameChg chg="modGraphic">
          <ac:chgData name="Srivastava, Divyansh" userId="4f46b25c-47e1-4546-aed9-f810afc2aceb" providerId="ADAL" clId="{793BF8F9-F3A6-4B0D-A12B-D22821D5A1B8}" dt="2023-04-21T05:14:42.436" v="1273" actId="20577"/>
          <ac:graphicFrameMkLst>
            <pc:docMk/>
            <pc:sldMk cId="3018350986" sldId="313"/>
            <ac:graphicFrameMk id="14" creationId="{9D48B89D-AA3A-CD76-911A-E583BE919751}"/>
          </ac:graphicFrameMkLst>
        </pc:graphicFrameChg>
        <pc:graphicFrameChg chg="modGraphic">
          <ac:chgData name="Srivastava, Divyansh" userId="4f46b25c-47e1-4546-aed9-f810afc2aceb" providerId="ADAL" clId="{793BF8F9-F3A6-4B0D-A12B-D22821D5A1B8}" dt="2023-04-21T05:14:34.184" v="1266" actId="20577"/>
          <ac:graphicFrameMkLst>
            <pc:docMk/>
            <pc:sldMk cId="3018350986" sldId="313"/>
            <ac:graphicFrameMk id="20" creationId="{AE1EE507-57B5-1471-3E99-E9B4AADA0318}"/>
          </ac:graphicFrameMkLst>
        </pc:graphicFrameChg>
      </pc:sldChg>
      <pc:sldChg chg="addSp delSp modSp mod modAnim">
        <pc:chgData name="Srivastava, Divyansh" userId="4f46b25c-47e1-4546-aed9-f810afc2aceb" providerId="ADAL" clId="{793BF8F9-F3A6-4B0D-A12B-D22821D5A1B8}" dt="2023-04-21T06:53:04.585" v="1511"/>
        <pc:sldMkLst>
          <pc:docMk/>
          <pc:sldMk cId="531635381" sldId="314"/>
        </pc:sldMkLst>
        <pc:spChg chg="del">
          <ac:chgData name="Srivastava, Divyansh" userId="4f46b25c-47e1-4546-aed9-f810afc2aceb" providerId="ADAL" clId="{793BF8F9-F3A6-4B0D-A12B-D22821D5A1B8}" dt="2023-04-21T05:59:47.142" v="1276" actId="478"/>
          <ac:spMkLst>
            <pc:docMk/>
            <pc:sldMk cId="531635381" sldId="314"/>
            <ac:spMk id="2" creationId="{56B94497-C24E-89B2-43F6-2CFD78D841D2}"/>
          </ac:spMkLst>
        </pc:spChg>
        <pc:spChg chg="mod">
          <ac:chgData name="Srivastava, Divyansh" userId="4f46b25c-47e1-4546-aed9-f810afc2aceb" providerId="ADAL" clId="{793BF8F9-F3A6-4B0D-A12B-D22821D5A1B8}" dt="2023-04-21T06:39:28.188" v="1311" actId="1076"/>
          <ac:spMkLst>
            <pc:docMk/>
            <pc:sldMk cId="531635381" sldId="314"/>
            <ac:spMk id="3" creationId="{024E65D5-AABB-C7DD-BFD4-EE9425975680}"/>
          </ac:spMkLst>
        </pc:spChg>
        <pc:picChg chg="add mod">
          <ac:chgData name="Srivastava, Divyansh" userId="4f46b25c-47e1-4546-aed9-f810afc2aceb" providerId="ADAL" clId="{793BF8F9-F3A6-4B0D-A12B-D22821D5A1B8}" dt="2023-04-21T06:39:34.564" v="1314" actId="1076"/>
          <ac:picMkLst>
            <pc:docMk/>
            <pc:sldMk cId="531635381" sldId="314"/>
            <ac:picMk id="5" creationId="{B89429B6-7C09-4FBE-BD9A-E3AB78F7294A}"/>
          </ac:picMkLst>
        </pc:picChg>
        <pc:cxnChg chg="mod">
          <ac:chgData name="Srivastava, Divyansh" userId="4f46b25c-47e1-4546-aed9-f810afc2aceb" providerId="ADAL" clId="{793BF8F9-F3A6-4B0D-A12B-D22821D5A1B8}" dt="2023-04-21T06:36:07.960" v="1289" actId="1076"/>
          <ac:cxnSpMkLst>
            <pc:docMk/>
            <pc:sldMk cId="531635381" sldId="314"/>
            <ac:cxnSpMk id="6" creationId="{FAEB3D26-B052-3D6D-4942-506A9C698E5F}"/>
          </ac:cxnSpMkLst>
        </pc:cxnChg>
      </pc:sldChg>
      <pc:sldChg chg="addSp delSp modSp mod modAnim">
        <pc:chgData name="Srivastava, Divyansh" userId="4f46b25c-47e1-4546-aed9-f810afc2aceb" providerId="ADAL" clId="{793BF8F9-F3A6-4B0D-A12B-D22821D5A1B8}" dt="2023-04-21T10:30:05.813" v="1556"/>
        <pc:sldMkLst>
          <pc:docMk/>
          <pc:sldMk cId="1214656108" sldId="315"/>
        </pc:sldMkLst>
        <pc:spChg chg="del">
          <ac:chgData name="Srivastava, Divyansh" userId="4f46b25c-47e1-4546-aed9-f810afc2aceb" providerId="ADAL" clId="{793BF8F9-F3A6-4B0D-A12B-D22821D5A1B8}" dt="2023-04-21T06:35:45.821" v="1284" actId="478"/>
          <ac:spMkLst>
            <pc:docMk/>
            <pc:sldMk cId="1214656108" sldId="315"/>
            <ac:spMk id="2" creationId="{56B94497-C24E-89B2-43F6-2CFD78D841D2}"/>
          </ac:spMkLst>
        </pc:spChg>
        <pc:spChg chg="mod">
          <ac:chgData name="Srivastava, Divyansh" userId="4f46b25c-47e1-4546-aed9-f810afc2aceb" providerId="ADAL" clId="{793BF8F9-F3A6-4B0D-A12B-D22821D5A1B8}" dt="2023-04-21T06:38:21.787" v="1306" actId="1076"/>
          <ac:spMkLst>
            <pc:docMk/>
            <pc:sldMk cId="1214656108" sldId="315"/>
            <ac:spMk id="3" creationId="{024E65D5-AABB-C7DD-BFD4-EE9425975680}"/>
          </ac:spMkLst>
        </pc:spChg>
        <pc:picChg chg="add mod">
          <ac:chgData name="Srivastava, Divyansh" userId="4f46b25c-47e1-4546-aed9-f810afc2aceb" providerId="ADAL" clId="{793BF8F9-F3A6-4B0D-A12B-D22821D5A1B8}" dt="2023-04-21T06:38:38.289" v="1308" actId="1076"/>
          <ac:picMkLst>
            <pc:docMk/>
            <pc:sldMk cId="1214656108" sldId="315"/>
            <ac:picMk id="6" creationId="{F52DABF1-00E8-3EEA-9185-6FA982A4BB6A}"/>
          </ac:picMkLst>
        </pc:picChg>
        <pc:cxnChg chg="mod">
          <ac:chgData name="Srivastava, Divyansh" userId="4f46b25c-47e1-4546-aed9-f810afc2aceb" providerId="ADAL" clId="{793BF8F9-F3A6-4B0D-A12B-D22821D5A1B8}" dt="2023-04-21T06:38:30.343" v="1307" actId="1076"/>
          <ac:cxnSpMkLst>
            <pc:docMk/>
            <pc:sldMk cId="1214656108" sldId="315"/>
            <ac:cxnSpMk id="5" creationId="{88E5CF59-A964-8F12-3693-089284CBB9EB}"/>
          </ac:cxnSpMkLst>
        </pc:cxnChg>
      </pc:sldChg>
      <pc:sldChg chg="modSp">
        <pc:chgData name="Srivastava, Divyansh" userId="4f46b25c-47e1-4546-aed9-f810afc2aceb" providerId="ADAL" clId="{793BF8F9-F3A6-4B0D-A12B-D22821D5A1B8}" dt="2023-04-19T05:27:19.126" v="1143" actId="20577"/>
        <pc:sldMkLst>
          <pc:docMk/>
          <pc:sldMk cId="3329981205" sldId="316"/>
        </pc:sldMkLst>
        <pc:spChg chg="mod">
          <ac:chgData name="Srivastava, Divyansh" userId="4f46b25c-47e1-4546-aed9-f810afc2aceb" providerId="ADAL" clId="{793BF8F9-F3A6-4B0D-A12B-D22821D5A1B8}" dt="2023-04-19T05:27:19.126" v="1143" actId="20577"/>
          <ac:spMkLst>
            <pc:docMk/>
            <pc:sldMk cId="3329981205" sldId="316"/>
            <ac:spMk id="5" creationId="{8B92023A-BA44-9DA9-BAC8-53F1D16522DD}"/>
          </ac:spMkLst>
        </pc:spChg>
      </pc:sldChg>
      <pc:sldChg chg="addSp delSp modSp new mod modAnim">
        <pc:chgData name="Srivastava, Divyansh" userId="4f46b25c-47e1-4546-aed9-f810afc2aceb" providerId="ADAL" clId="{793BF8F9-F3A6-4B0D-A12B-D22821D5A1B8}" dt="2023-04-21T06:52:01.854" v="1509" actId="1076"/>
        <pc:sldMkLst>
          <pc:docMk/>
          <pc:sldMk cId="1754233724" sldId="318"/>
        </pc:sldMkLst>
        <pc:spChg chg="del">
          <ac:chgData name="Srivastava, Divyansh" userId="4f46b25c-47e1-4546-aed9-f810afc2aceb" providerId="ADAL" clId="{793BF8F9-F3A6-4B0D-A12B-D22821D5A1B8}" dt="2023-04-21T06:40:09.282" v="1328" actId="478"/>
          <ac:spMkLst>
            <pc:docMk/>
            <pc:sldMk cId="1754233724" sldId="318"/>
            <ac:spMk id="2" creationId="{CA938E8C-EFA2-2639-E407-1C10B4F2FF57}"/>
          </ac:spMkLst>
        </pc:spChg>
        <pc:spChg chg="mod">
          <ac:chgData name="Srivastava, Divyansh" userId="4f46b25c-47e1-4546-aed9-f810afc2aceb" providerId="ADAL" clId="{793BF8F9-F3A6-4B0D-A12B-D22821D5A1B8}" dt="2023-04-21T06:51:19.379" v="1506" actId="1076"/>
          <ac:spMkLst>
            <pc:docMk/>
            <pc:sldMk cId="1754233724" sldId="318"/>
            <ac:spMk id="3" creationId="{0A8A94A0-80A6-02AF-5D6D-F66438CA71E6}"/>
          </ac:spMkLst>
        </pc:spChg>
        <pc:spChg chg="add mod">
          <ac:chgData name="Srivastava, Divyansh" userId="4f46b25c-47e1-4546-aed9-f810afc2aceb" providerId="ADAL" clId="{793BF8F9-F3A6-4B0D-A12B-D22821D5A1B8}" dt="2023-04-21T06:47:36.993" v="1371" actId="1076"/>
          <ac:spMkLst>
            <pc:docMk/>
            <pc:sldMk cId="1754233724" sldId="318"/>
            <ac:spMk id="12" creationId="{21D0A8A4-2835-1BA5-4CB7-A6ED7C687BD3}"/>
          </ac:spMkLst>
        </pc:spChg>
        <pc:spChg chg="add mod">
          <ac:chgData name="Srivastava, Divyansh" userId="4f46b25c-47e1-4546-aed9-f810afc2aceb" providerId="ADAL" clId="{793BF8F9-F3A6-4B0D-A12B-D22821D5A1B8}" dt="2023-04-21T06:49:01.503" v="1453" actId="20577"/>
          <ac:spMkLst>
            <pc:docMk/>
            <pc:sldMk cId="1754233724" sldId="318"/>
            <ac:spMk id="13" creationId="{491B9713-7E64-632C-5BA4-8CB8911DFF55}"/>
          </ac:spMkLst>
        </pc:spChg>
        <pc:spChg chg="add mod">
          <ac:chgData name="Srivastava, Divyansh" userId="4f46b25c-47e1-4546-aed9-f810afc2aceb" providerId="ADAL" clId="{793BF8F9-F3A6-4B0D-A12B-D22821D5A1B8}" dt="2023-04-21T06:51:47.536" v="1507" actId="1076"/>
          <ac:spMkLst>
            <pc:docMk/>
            <pc:sldMk cId="1754233724" sldId="318"/>
            <ac:spMk id="14" creationId="{03399010-E537-51AF-C5FC-D67B9302EDD6}"/>
          </ac:spMkLst>
        </pc:spChg>
        <pc:spChg chg="add mod">
          <ac:chgData name="Srivastava, Divyansh" userId="4f46b25c-47e1-4546-aed9-f810afc2aceb" providerId="ADAL" clId="{793BF8F9-F3A6-4B0D-A12B-D22821D5A1B8}" dt="2023-04-21T06:50:05.987" v="1494" actId="1076"/>
          <ac:spMkLst>
            <pc:docMk/>
            <pc:sldMk cId="1754233724" sldId="318"/>
            <ac:spMk id="15" creationId="{8F5DF816-4E05-FCF1-269C-7ACDD8CCC02B}"/>
          </ac:spMkLst>
        </pc:spChg>
        <pc:picChg chg="add mod">
          <ac:chgData name="Srivastava, Divyansh" userId="4f46b25c-47e1-4546-aed9-f810afc2aceb" providerId="ADAL" clId="{793BF8F9-F3A6-4B0D-A12B-D22821D5A1B8}" dt="2023-04-21T06:46:51.891" v="1364" actId="1076"/>
          <ac:picMkLst>
            <pc:docMk/>
            <pc:sldMk cId="1754233724" sldId="318"/>
            <ac:picMk id="6" creationId="{89423A0C-D5B5-1D1D-5D3D-8D28CEC97684}"/>
          </ac:picMkLst>
        </pc:picChg>
        <pc:picChg chg="add mod">
          <ac:chgData name="Srivastava, Divyansh" userId="4f46b25c-47e1-4546-aed9-f810afc2aceb" providerId="ADAL" clId="{793BF8F9-F3A6-4B0D-A12B-D22821D5A1B8}" dt="2023-04-21T06:45:40.452" v="1351" actId="14100"/>
          <ac:picMkLst>
            <pc:docMk/>
            <pc:sldMk cId="1754233724" sldId="318"/>
            <ac:picMk id="7" creationId="{3996924E-8079-E011-F3B6-B40E10F218B5}"/>
          </ac:picMkLst>
        </pc:picChg>
        <pc:picChg chg="add mod">
          <ac:chgData name="Srivastava, Divyansh" userId="4f46b25c-47e1-4546-aed9-f810afc2aceb" providerId="ADAL" clId="{793BF8F9-F3A6-4B0D-A12B-D22821D5A1B8}" dt="2023-04-21T06:47:14.037" v="1368" actId="14100"/>
          <ac:picMkLst>
            <pc:docMk/>
            <pc:sldMk cId="1754233724" sldId="318"/>
            <ac:picMk id="9" creationId="{F6FE6686-B9A1-A5EF-4334-DAC3729F2EBD}"/>
          </ac:picMkLst>
        </pc:picChg>
        <pc:picChg chg="add mod">
          <ac:chgData name="Srivastava, Divyansh" userId="4f46b25c-47e1-4546-aed9-f810afc2aceb" providerId="ADAL" clId="{793BF8F9-F3A6-4B0D-A12B-D22821D5A1B8}" dt="2023-04-21T06:47:17.699" v="1369" actId="14100"/>
          <ac:picMkLst>
            <pc:docMk/>
            <pc:sldMk cId="1754233724" sldId="318"/>
            <ac:picMk id="11" creationId="{412AEE5B-B50F-C64B-CB8F-9C5BBBC9A942}"/>
          </ac:picMkLst>
        </pc:picChg>
        <pc:cxnChg chg="add mod">
          <ac:chgData name="Srivastava, Divyansh" userId="4f46b25c-47e1-4546-aed9-f810afc2aceb" providerId="ADAL" clId="{793BF8F9-F3A6-4B0D-A12B-D22821D5A1B8}" dt="2023-04-21T06:52:01.854" v="1509" actId="1076"/>
          <ac:cxnSpMkLst>
            <pc:docMk/>
            <pc:sldMk cId="1754233724" sldId="318"/>
            <ac:cxnSpMk id="16" creationId="{04039855-94FF-5E5B-7D6F-3D68265D0F34}"/>
          </ac:cxnSpMkLst>
        </pc:cxnChg>
      </pc:sldChg>
      <pc:sldChg chg="addSp delSp modSp add mod delAnim modAnim">
        <pc:chgData name="Srivastava, Divyansh" userId="4f46b25c-47e1-4546-aed9-f810afc2aceb" providerId="ADAL" clId="{793BF8F9-F3A6-4B0D-A12B-D22821D5A1B8}" dt="2023-04-21T10:28:07.966" v="1554"/>
        <pc:sldMkLst>
          <pc:docMk/>
          <pc:sldMk cId="1307132531" sldId="319"/>
        </pc:sldMkLst>
        <pc:spChg chg="del">
          <ac:chgData name="Srivastava, Divyansh" userId="4f46b25c-47e1-4546-aed9-f810afc2aceb" providerId="ADAL" clId="{793BF8F9-F3A6-4B0D-A12B-D22821D5A1B8}" dt="2023-04-21T09:50:39.740" v="1526" actId="478"/>
          <ac:spMkLst>
            <pc:docMk/>
            <pc:sldMk cId="1307132531" sldId="319"/>
            <ac:spMk id="8" creationId="{63020788-1F70-49E5-9F91-A34590D267D8}"/>
          </ac:spMkLst>
        </pc:spChg>
        <pc:spChg chg="mod">
          <ac:chgData name="Srivastava, Divyansh" userId="4f46b25c-47e1-4546-aed9-f810afc2aceb" providerId="ADAL" clId="{793BF8F9-F3A6-4B0D-A12B-D22821D5A1B8}" dt="2023-04-21T10:27:15.428" v="1549" actId="1076"/>
          <ac:spMkLst>
            <pc:docMk/>
            <pc:sldMk cId="1307132531" sldId="319"/>
            <ac:spMk id="17" creationId="{00000000-0000-0000-0000-000000000000}"/>
          </ac:spMkLst>
        </pc:spChg>
        <pc:picChg chg="add del mod">
          <ac:chgData name="Srivastava, Divyansh" userId="4f46b25c-47e1-4546-aed9-f810afc2aceb" providerId="ADAL" clId="{793BF8F9-F3A6-4B0D-A12B-D22821D5A1B8}" dt="2023-04-21T10:26:59.104" v="1545" actId="478"/>
          <ac:picMkLst>
            <pc:docMk/>
            <pc:sldMk cId="1307132531" sldId="319"/>
            <ac:picMk id="3" creationId="{67F8CFA5-CD24-349E-2518-676E8DACDE85}"/>
          </ac:picMkLst>
        </pc:picChg>
        <pc:picChg chg="add mod">
          <ac:chgData name="Srivastava, Divyansh" userId="4f46b25c-47e1-4546-aed9-f810afc2aceb" providerId="ADAL" clId="{793BF8F9-F3A6-4B0D-A12B-D22821D5A1B8}" dt="2023-04-21T10:27:32.302" v="1553" actId="14100"/>
          <ac:picMkLst>
            <pc:docMk/>
            <pc:sldMk cId="1307132531" sldId="319"/>
            <ac:picMk id="5" creationId="{D6ED142C-6045-7518-FE1D-1215B2A81666}"/>
          </ac:picMkLst>
        </pc:picChg>
        <pc:cxnChg chg="mod">
          <ac:chgData name="Srivastava, Divyansh" userId="4f46b25c-47e1-4546-aed9-f810afc2aceb" providerId="ADAL" clId="{793BF8F9-F3A6-4B0D-A12B-D22821D5A1B8}" dt="2023-04-21T10:27:23.019" v="1551" actId="1076"/>
          <ac:cxnSpMkLst>
            <pc:docMk/>
            <pc:sldMk cId="1307132531" sldId="319"/>
            <ac:cxnSpMk id="11" creationId="{773410F3-5464-484D-81A6-CA1BC6EC9173}"/>
          </ac:cxnSpMkLst>
        </pc:cxnChg>
      </pc:sldChg>
    </pc:docChg>
  </pc:docChgLst>
  <pc:docChgLst>
    <pc:chgData name="Srivastava, Divyansh" userId="4f46b25c-47e1-4546-aed9-f810afc2aceb" providerId="ADAL" clId="{8F0318A2-5DAC-4E37-9BA7-0D9EB6CDC61E}"/>
    <pc:docChg chg="undo custSel addSld delSld modSld sldOrd">
      <pc:chgData name="Srivastava, Divyansh" userId="4f46b25c-47e1-4546-aed9-f810afc2aceb" providerId="ADAL" clId="{8F0318A2-5DAC-4E37-9BA7-0D9EB6CDC61E}" dt="2020-11-23T16:13:40.535" v="7019" actId="2711"/>
      <pc:docMkLst>
        <pc:docMk/>
      </pc:docMkLst>
      <pc:sldChg chg="delSp modSp">
        <pc:chgData name="Srivastava, Divyansh" userId="4f46b25c-47e1-4546-aed9-f810afc2aceb" providerId="ADAL" clId="{8F0318A2-5DAC-4E37-9BA7-0D9EB6CDC61E}" dt="2020-11-23T14:09:56.253" v="6648" actId="20577"/>
        <pc:sldMkLst>
          <pc:docMk/>
          <pc:sldMk cId="339079346" sldId="260"/>
        </pc:sldMkLst>
        <pc:spChg chg="mod">
          <ac:chgData name="Srivastava, Divyansh" userId="4f46b25c-47e1-4546-aed9-f810afc2aceb" providerId="ADAL" clId="{8F0318A2-5DAC-4E37-9BA7-0D9EB6CDC61E}" dt="2020-11-23T14:09:56.253" v="6648" actId="20577"/>
          <ac:spMkLst>
            <pc:docMk/>
            <pc:sldMk cId="339079346" sldId="260"/>
            <ac:spMk id="8" creationId="{63020788-1F70-49E5-9F91-A34590D267D8}"/>
          </ac:spMkLst>
        </pc:spChg>
        <pc:spChg chg="mod">
          <ac:chgData name="Srivastava, Divyansh" userId="4f46b25c-47e1-4546-aed9-f810afc2aceb" providerId="ADAL" clId="{8F0318A2-5DAC-4E37-9BA7-0D9EB6CDC61E}" dt="2020-11-23T13:29:15.437" v="6099" actId="2711"/>
          <ac:spMkLst>
            <pc:docMk/>
            <pc:sldMk cId="339079346" sldId="260"/>
            <ac:spMk id="17" creationId="{00000000-0000-0000-0000-000000000000}"/>
          </ac:spMkLst>
        </pc:spChg>
        <pc:graphicFrameChg chg="del mod">
          <ac:chgData name="Srivastava, Divyansh" userId="4f46b25c-47e1-4546-aed9-f810afc2aceb" providerId="ADAL" clId="{8F0318A2-5DAC-4E37-9BA7-0D9EB6CDC61E}" dt="2020-11-23T05:27:23.532" v="2839" actId="478"/>
          <ac:graphicFrameMkLst>
            <pc:docMk/>
            <pc:sldMk cId="339079346" sldId="260"/>
            <ac:graphicFrameMk id="9" creationId="{A5B52E66-C11B-4D5A-B76D-9506CBED93A7}"/>
          </ac:graphicFrameMkLst>
        </pc:graphicFrameChg>
      </pc:sldChg>
      <pc:sldChg chg="modSp">
        <pc:chgData name="Srivastava, Divyansh" userId="4f46b25c-47e1-4546-aed9-f810afc2aceb" providerId="ADAL" clId="{8F0318A2-5DAC-4E37-9BA7-0D9EB6CDC61E}" dt="2020-11-23T16:13:40.535" v="7019" actId="2711"/>
        <pc:sldMkLst>
          <pc:docMk/>
          <pc:sldMk cId="334930986" sldId="269"/>
        </pc:sldMkLst>
        <pc:spChg chg="mod">
          <ac:chgData name="Srivastava, Divyansh" userId="4f46b25c-47e1-4546-aed9-f810afc2aceb" providerId="ADAL" clId="{8F0318A2-5DAC-4E37-9BA7-0D9EB6CDC61E}" dt="2020-11-23T16:13:40.535" v="7019" actId="2711"/>
          <ac:spMkLst>
            <pc:docMk/>
            <pc:sldMk cId="334930986" sldId="269"/>
            <ac:spMk id="2" creationId="{ECB885A9-0A77-4196-9589-30504234E317}"/>
          </ac:spMkLst>
        </pc:spChg>
      </pc:sldChg>
      <pc:sldChg chg="modSp ord">
        <pc:chgData name="Srivastava, Divyansh" userId="4f46b25c-47e1-4546-aed9-f810afc2aceb" providerId="ADAL" clId="{8F0318A2-5DAC-4E37-9BA7-0D9EB6CDC61E}" dt="2020-11-23T16:09:10.139" v="6851" actId="113"/>
        <pc:sldMkLst>
          <pc:docMk/>
          <pc:sldMk cId="4138986758" sldId="279"/>
        </pc:sldMkLst>
        <pc:spChg chg="mod">
          <ac:chgData name="Srivastava, Divyansh" userId="4f46b25c-47e1-4546-aed9-f810afc2aceb" providerId="ADAL" clId="{8F0318A2-5DAC-4E37-9BA7-0D9EB6CDC61E}" dt="2020-11-23T16:09:10.139" v="6851" actId="113"/>
          <ac:spMkLst>
            <pc:docMk/>
            <pc:sldMk cId="4138986758" sldId="279"/>
            <ac:spMk id="8" creationId="{901C211A-CE05-4E5A-81E5-14E12835F015}"/>
          </ac:spMkLst>
        </pc:spChg>
        <pc:spChg chg="mod">
          <ac:chgData name="Srivastava, Divyansh" userId="4f46b25c-47e1-4546-aed9-f810afc2aceb" providerId="ADAL" clId="{8F0318A2-5DAC-4E37-9BA7-0D9EB6CDC61E}" dt="2020-11-23T16:07:42.144" v="6842" actId="2711"/>
          <ac:spMkLst>
            <pc:docMk/>
            <pc:sldMk cId="4138986758" sldId="279"/>
            <ac:spMk id="17" creationId="{00000000-0000-0000-0000-000000000000}"/>
          </ac:spMkLst>
        </pc:spChg>
      </pc:sldChg>
      <pc:sldChg chg="modSp del">
        <pc:chgData name="Srivastava, Divyansh" userId="4f46b25c-47e1-4546-aed9-f810afc2aceb" providerId="ADAL" clId="{8F0318A2-5DAC-4E37-9BA7-0D9EB6CDC61E}" dt="2020-11-23T06:18:05.068" v="5178" actId="2696"/>
        <pc:sldMkLst>
          <pc:docMk/>
          <pc:sldMk cId="3573778760" sldId="282"/>
        </pc:sldMkLst>
        <pc:spChg chg="mod">
          <ac:chgData name="Srivastava, Divyansh" userId="4f46b25c-47e1-4546-aed9-f810afc2aceb" providerId="ADAL" clId="{8F0318A2-5DAC-4E37-9BA7-0D9EB6CDC61E}" dt="2020-11-23T05:34:54.213" v="3111" actId="2711"/>
          <ac:spMkLst>
            <pc:docMk/>
            <pc:sldMk cId="3573778760" sldId="282"/>
            <ac:spMk id="13" creationId="{00000000-0000-0000-0000-000000000000}"/>
          </ac:spMkLst>
        </pc:spChg>
      </pc:sldChg>
      <pc:sldChg chg="modSp del">
        <pc:chgData name="Srivastava, Divyansh" userId="4f46b25c-47e1-4546-aed9-f810afc2aceb" providerId="ADAL" clId="{8F0318A2-5DAC-4E37-9BA7-0D9EB6CDC61E}" dt="2020-11-23T05:55:22.377" v="4208" actId="2696"/>
        <pc:sldMkLst>
          <pc:docMk/>
          <pc:sldMk cId="528552754" sldId="283"/>
        </pc:sldMkLst>
        <pc:spChg chg="mod">
          <ac:chgData name="Srivastava, Divyansh" userId="4f46b25c-47e1-4546-aed9-f810afc2aceb" providerId="ADAL" clId="{8F0318A2-5DAC-4E37-9BA7-0D9EB6CDC61E}" dt="2020-11-23T05:34:42.565" v="3110" actId="2711"/>
          <ac:spMkLst>
            <pc:docMk/>
            <pc:sldMk cId="528552754" sldId="283"/>
            <ac:spMk id="2" creationId="{00000000-0000-0000-0000-000000000000}"/>
          </ac:spMkLst>
        </pc:spChg>
      </pc:sldChg>
      <pc:sldChg chg="modSp">
        <pc:chgData name="Srivastava, Divyansh" userId="4f46b25c-47e1-4546-aed9-f810afc2aceb" providerId="ADAL" clId="{8F0318A2-5DAC-4E37-9BA7-0D9EB6CDC61E}" dt="2020-11-23T16:12:59.634" v="7016" actId="123"/>
        <pc:sldMkLst>
          <pc:docMk/>
          <pc:sldMk cId="130102553" sldId="286"/>
        </pc:sldMkLst>
        <pc:spChg chg="mod">
          <ac:chgData name="Srivastava, Divyansh" userId="4f46b25c-47e1-4546-aed9-f810afc2aceb" providerId="ADAL" clId="{8F0318A2-5DAC-4E37-9BA7-0D9EB6CDC61E}" dt="2020-11-23T14:19:27.706" v="6771" actId="2711"/>
          <ac:spMkLst>
            <pc:docMk/>
            <pc:sldMk cId="130102553" sldId="286"/>
            <ac:spMk id="13" creationId="{00000000-0000-0000-0000-000000000000}"/>
          </ac:spMkLst>
        </pc:spChg>
        <pc:spChg chg="mod">
          <ac:chgData name="Srivastava, Divyansh" userId="4f46b25c-47e1-4546-aed9-f810afc2aceb" providerId="ADAL" clId="{8F0318A2-5DAC-4E37-9BA7-0D9EB6CDC61E}" dt="2020-11-23T16:12:59.634" v="7016" actId="123"/>
          <ac:spMkLst>
            <pc:docMk/>
            <pc:sldMk cId="130102553" sldId="286"/>
            <ac:spMk id="16" creationId="{96E3C645-2AF0-4C43-94D3-5093D654C7B5}"/>
          </ac:spMkLst>
        </pc:spChg>
      </pc:sldChg>
      <pc:sldChg chg="modSp">
        <pc:chgData name="Srivastava, Divyansh" userId="4f46b25c-47e1-4546-aed9-f810afc2aceb" providerId="ADAL" clId="{8F0318A2-5DAC-4E37-9BA7-0D9EB6CDC61E}" dt="2020-11-23T16:07:20.011" v="6841" actId="20577"/>
        <pc:sldMkLst>
          <pc:docMk/>
          <pc:sldMk cId="501769704" sldId="287"/>
        </pc:sldMkLst>
        <pc:spChg chg="mod">
          <ac:chgData name="Srivastava, Divyansh" userId="4f46b25c-47e1-4546-aed9-f810afc2aceb" providerId="ADAL" clId="{8F0318A2-5DAC-4E37-9BA7-0D9EB6CDC61E}" dt="2020-11-23T16:06:18.552" v="6826" actId="2711"/>
          <ac:spMkLst>
            <pc:docMk/>
            <pc:sldMk cId="501769704" sldId="287"/>
            <ac:spMk id="13" creationId="{00000000-0000-0000-0000-000000000000}"/>
          </ac:spMkLst>
        </pc:spChg>
        <pc:spChg chg="mod">
          <ac:chgData name="Srivastava, Divyansh" userId="4f46b25c-47e1-4546-aed9-f810afc2aceb" providerId="ADAL" clId="{8F0318A2-5DAC-4E37-9BA7-0D9EB6CDC61E}" dt="2020-11-23T16:07:20.011" v="6841" actId="20577"/>
          <ac:spMkLst>
            <pc:docMk/>
            <pc:sldMk cId="501769704" sldId="287"/>
            <ac:spMk id="16" creationId="{96E3C645-2AF0-4C43-94D3-5093D654C7B5}"/>
          </ac:spMkLst>
        </pc:spChg>
      </pc:sldChg>
      <pc:sldChg chg="modSp ord">
        <pc:chgData name="Srivastava, Divyansh" userId="4f46b25c-47e1-4546-aed9-f810afc2aceb" providerId="ADAL" clId="{8F0318A2-5DAC-4E37-9BA7-0D9EB6CDC61E}" dt="2020-11-23T16:12:47.408" v="7015" actId="1076"/>
        <pc:sldMkLst>
          <pc:docMk/>
          <pc:sldMk cId="260452182" sldId="288"/>
        </pc:sldMkLst>
        <pc:spChg chg="mod">
          <ac:chgData name="Srivastava, Divyansh" userId="4f46b25c-47e1-4546-aed9-f810afc2aceb" providerId="ADAL" clId="{8F0318A2-5DAC-4E37-9BA7-0D9EB6CDC61E}" dt="2020-11-23T16:03:04.268" v="6792" actId="255"/>
          <ac:spMkLst>
            <pc:docMk/>
            <pc:sldMk cId="260452182" sldId="288"/>
            <ac:spMk id="13" creationId="{00000000-0000-0000-0000-000000000000}"/>
          </ac:spMkLst>
        </pc:spChg>
        <pc:spChg chg="mod">
          <ac:chgData name="Srivastava, Divyansh" userId="4f46b25c-47e1-4546-aed9-f810afc2aceb" providerId="ADAL" clId="{8F0318A2-5DAC-4E37-9BA7-0D9EB6CDC61E}" dt="2020-11-23T16:12:31.379" v="7013" actId="1076"/>
          <ac:spMkLst>
            <pc:docMk/>
            <pc:sldMk cId="260452182" sldId="288"/>
            <ac:spMk id="16" creationId="{96E3C645-2AF0-4C43-94D3-5093D654C7B5}"/>
          </ac:spMkLst>
        </pc:spChg>
        <pc:cxnChg chg="mod">
          <ac:chgData name="Srivastava, Divyansh" userId="4f46b25c-47e1-4546-aed9-f810afc2aceb" providerId="ADAL" clId="{8F0318A2-5DAC-4E37-9BA7-0D9EB6CDC61E}" dt="2020-11-23T16:12:47.408" v="7015" actId="1076"/>
          <ac:cxnSpMkLst>
            <pc:docMk/>
            <pc:sldMk cId="260452182" sldId="288"/>
            <ac:cxnSpMk id="10" creationId="{00000000-0000-0000-0000-000000000000}"/>
          </ac:cxnSpMkLst>
        </pc:cxnChg>
      </pc:sldChg>
      <pc:sldChg chg="addSp delSp modSp">
        <pc:chgData name="Srivastava, Divyansh" userId="4f46b25c-47e1-4546-aed9-f810afc2aceb" providerId="ADAL" clId="{8F0318A2-5DAC-4E37-9BA7-0D9EB6CDC61E}" dt="2020-11-23T16:13:24.751" v="7018" actId="123"/>
        <pc:sldMkLst>
          <pc:docMk/>
          <pc:sldMk cId="1957995137" sldId="290"/>
        </pc:sldMkLst>
        <pc:spChg chg="add del mod">
          <ac:chgData name="Srivastava, Divyansh" userId="4f46b25c-47e1-4546-aed9-f810afc2aceb" providerId="ADAL" clId="{8F0318A2-5DAC-4E37-9BA7-0D9EB6CDC61E}" dt="2020-11-18T08:41:46.939" v="376" actId="478"/>
          <ac:spMkLst>
            <pc:docMk/>
            <pc:sldMk cId="1957995137" sldId="290"/>
            <ac:spMk id="3" creationId="{AAE25FF8-D292-4441-8603-44F389FFCA4F}"/>
          </ac:spMkLst>
        </pc:spChg>
        <pc:spChg chg="mod">
          <ac:chgData name="Srivastava, Divyansh" userId="4f46b25c-47e1-4546-aed9-f810afc2aceb" providerId="ADAL" clId="{8F0318A2-5DAC-4E37-9BA7-0D9EB6CDC61E}" dt="2020-11-18T08:37:55.313" v="1" actId="20577"/>
          <ac:spMkLst>
            <pc:docMk/>
            <pc:sldMk cId="1957995137" sldId="290"/>
            <ac:spMk id="8" creationId="{63020788-1F70-49E5-9F91-A34590D267D8}"/>
          </ac:spMkLst>
        </pc:spChg>
        <pc:spChg chg="add mod">
          <ac:chgData name="Srivastava, Divyansh" userId="4f46b25c-47e1-4546-aed9-f810afc2aceb" providerId="ADAL" clId="{8F0318A2-5DAC-4E37-9BA7-0D9EB6CDC61E}" dt="2020-11-23T16:13:24.751" v="7018" actId="123"/>
          <ac:spMkLst>
            <pc:docMk/>
            <pc:sldMk cId="1957995137" sldId="290"/>
            <ac:spMk id="10" creationId="{33AB2153-690F-48EC-952D-2063C51BB6BA}"/>
          </ac:spMkLst>
        </pc:spChg>
        <pc:spChg chg="mod">
          <ac:chgData name="Srivastava, Divyansh" userId="4f46b25c-47e1-4546-aed9-f810afc2aceb" providerId="ADAL" clId="{8F0318A2-5DAC-4E37-9BA7-0D9EB6CDC61E}" dt="2020-11-23T13:24:16.242" v="6032" actId="2711"/>
          <ac:spMkLst>
            <pc:docMk/>
            <pc:sldMk cId="1957995137" sldId="290"/>
            <ac:spMk id="17" creationId="{00000000-0000-0000-0000-000000000000}"/>
          </ac:spMkLst>
        </pc:spChg>
        <pc:graphicFrameChg chg="del">
          <ac:chgData name="Srivastava, Divyansh" userId="4f46b25c-47e1-4546-aed9-f810afc2aceb" providerId="ADAL" clId="{8F0318A2-5DAC-4E37-9BA7-0D9EB6CDC61E}" dt="2020-11-18T08:37:51.494" v="0" actId="478"/>
          <ac:graphicFrameMkLst>
            <pc:docMk/>
            <pc:sldMk cId="1957995137" sldId="290"/>
            <ac:graphicFrameMk id="9" creationId="{A5B52E66-C11B-4D5A-B76D-9506CBED93A7}"/>
          </ac:graphicFrameMkLst>
        </pc:graphicFrameChg>
        <pc:cxnChg chg="mod">
          <ac:chgData name="Srivastava, Divyansh" userId="4f46b25c-47e1-4546-aed9-f810afc2aceb" providerId="ADAL" clId="{8F0318A2-5DAC-4E37-9BA7-0D9EB6CDC61E}" dt="2020-11-23T13:22:20.546" v="6009" actId="1076"/>
          <ac:cxnSpMkLst>
            <pc:docMk/>
            <pc:sldMk cId="1957995137" sldId="290"/>
            <ac:cxnSpMk id="11" creationId="{773410F3-5464-484D-81A6-CA1BC6EC9173}"/>
          </ac:cxnSpMkLst>
        </pc:cxnChg>
      </pc:sldChg>
      <pc:sldChg chg="addSp modSp add">
        <pc:chgData name="Srivastava, Divyansh" userId="4f46b25c-47e1-4546-aed9-f810afc2aceb" providerId="ADAL" clId="{8F0318A2-5DAC-4E37-9BA7-0D9EB6CDC61E}" dt="2020-11-23T13:29:03.862" v="6098" actId="20577"/>
        <pc:sldMkLst>
          <pc:docMk/>
          <pc:sldMk cId="3446063018" sldId="291"/>
        </pc:sldMkLst>
        <pc:spChg chg="add mod">
          <ac:chgData name="Srivastava, Divyansh" userId="4f46b25c-47e1-4546-aed9-f810afc2aceb" providerId="ADAL" clId="{8F0318A2-5DAC-4E37-9BA7-0D9EB6CDC61E}" dt="2020-11-23T13:29:03.862" v="6098" actId="20577"/>
          <ac:spMkLst>
            <pc:docMk/>
            <pc:sldMk cId="3446063018" sldId="291"/>
            <ac:spMk id="9" creationId="{F409A165-1800-4A0F-950A-31B13F4A9E4D}"/>
          </ac:spMkLst>
        </pc:spChg>
        <pc:spChg chg="mod">
          <ac:chgData name="Srivastava, Divyansh" userId="4f46b25c-47e1-4546-aed9-f810afc2aceb" providerId="ADAL" clId="{8F0318A2-5DAC-4E37-9BA7-0D9EB6CDC61E}" dt="2020-11-18T08:44:17.002" v="499" actId="1076"/>
          <ac:spMkLst>
            <pc:docMk/>
            <pc:sldMk cId="3446063018" sldId="291"/>
            <ac:spMk id="10" creationId="{33AB2153-690F-48EC-952D-2063C51BB6BA}"/>
          </ac:spMkLst>
        </pc:spChg>
        <pc:spChg chg="mod">
          <ac:chgData name="Srivastava, Divyansh" userId="4f46b25c-47e1-4546-aed9-f810afc2aceb" providerId="ADAL" clId="{8F0318A2-5DAC-4E37-9BA7-0D9EB6CDC61E}" dt="2020-11-23T13:28:09.914" v="6053" actId="2711"/>
          <ac:spMkLst>
            <pc:docMk/>
            <pc:sldMk cId="3446063018" sldId="291"/>
            <ac:spMk id="17" creationId="{00000000-0000-0000-0000-000000000000}"/>
          </ac:spMkLst>
        </pc:spChg>
        <pc:cxnChg chg="mod">
          <ac:chgData name="Srivastava, Divyansh" userId="4f46b25c-47e1-4546-aed9-f810afc2aceb" providerId="ADAL" clId="{8F0318A2-5DAC-4E37-9BA7-0D9EB6CDC61E}" dt="2020-11-18T08:47:14.178" v="690" actId="1076"/>
          <ac:cxnSpMkLst>
            <pc:docMk/>
            <pc:sldMk cId="3446063018" sldId="291"/>
            <ac:cxnSpMk id="11" creationId="{773410F3-5464-484D-81A6-CA1BC6EC9173}"/>
          </ac:cxnSpMkLst>
        </pc:cxnChg>
      </pc:sldChg>
      <pc:sldChg chg="modSp add">
        <pc:chgData name="Srivastava, Divyansh" userId="4f46b25c-47e1-4546-aed9-f810afc2aceb" providerId="ADAL" clId="{8F0318A2-5DAC-4E37-9BA7-0D9EB6CDC61E}" dt="2020-11-23T13:27:39.432" v="6052" actId="113"/>
        <pc:sldMkLst>
          <pc:docMk/>
          <pc:sldMk cId="2975890938" sldId="292"/>
        </pc:sldMkLst>
        <pc:spChg chg="mod">
          <ac:chgData name="Srivastava, Divyansh" userId="4f46b25c-47e1-4546-aed9-f810afc2aceb" providerId="ADAL" clId="{8F0318A2-5DAC-4E37-9BA7-0D9EB6CDC61E}" dt="2020-11-23T13:27:39.432" v="6052" actId="113"/>
          <ac:spMkLst>
            <pc:docMk/>
            <pc:sldMk cId="2975890938" sldId="292"/>
            <ac:spMk id="10" creationId="{33AB2153-690F-48EC-952D-2063C51BB6BA}"/>
          </ac:spMkLst>
        </pc:spChg>
        <pc:spChg chg="mod">
          <ac:chgData name="Srivastava, Divyansh" userId="4f46b25c-47e1-4546-aed9-f810afc2aceb" providerId="ADAL" clId="{8F0318A2-5DAC-4E37-9BA7-0D9EB6CDC61E}" dt="2020-11-23T13:24:30.094" v="6033" actId="2711"/>
          <ac:spMkLst>
            <pc:docMk/>
            <pc:sldMk cId="2975890938" sldId="292"/>
            <ac:spMk id="17" creationId="{00000000-0000-0000-0000-000000000000}"/>
          </ac:spMkLst>
        </pc:spChg>
        <pc:cxnChg chg="mod">
          <ac:chgData name="Srivastava, Divyansh" userId="4f46b25c-47e1-4546-aed9-f810afc2aceb" providerId="ADAL" clId="{8F0318A2-5DAC-4E37-9BA7-0D9EB6CDC61E}" dt="2020-11-20T09:41:51.846" v="2538" actId="1076"/>
          <ac:cxnSpMkLst>
            <pc:docMk/>
            <pc:sldMk cId="2975890938" sldId="292"/>
            <ac:cxnSpMk id="11" creationId="{773410F3-5464-484D-81A6-CA1BC6EC9173}"/>
          </ac:cxnSpMkLst>
        </pc:cxnChg>
      </pc:sldChg>
      <pc:sldChg chg="modSp add ord">
        <pc:chgData name="Srivastava, Divyansh" userId="4f46b25c-47e1-4546-aed9-f810afc2aceb" providerId="ADAL" clId="{8F0318A2-5DAC-4E37-9BA7-0D9EB6CDC61E}" dt="2020-11-23T16:12:11.481" v="7012" actId="1076"/>
        <pc:sldMkLst>
          <pc:docMk/>
          <pc:sldMk cId="3004681941" sldId="293"/>
        </pc:sldMkLst>
        <pc:spChg chg="mod">
          <ac:chgData name="Srivastava, Divyansh" userId="4f46b25c-47e1-4546-aed9-f810afc2aceb" providerId="ADAL" clId="{8F0318A2-5DAC-4E37-9BA7-0D9EB6CDC61E}" dt="2020-11-23T16:12:11.481" v="7012" actId="1076"/>
          <ac:spMkLst>
            <pc:docMk/>
            <pc:sldMk cId="3004681941" sldId="293"/>
            <ac:spMk id="10" creationId="{33AB2153-690F-48EC-952D-2063C51BB6BA}"/>
          </ac:spMkLst>
        </pc:spChg>
        <pc:spChg chg="mod">
          <ac:chgData name="Srivastava, Divyansh" userId="4f46b25c-47e1-4546-aed9-f810afc2aceb" providerId="ADAL" clId="{8F0318A2-5DAC-4E37-9BA7-0D9EB6CDC61E}" dt="2020-11-23T16:09:23.377" v="6853" actId="1076"/>
          <ac:spMkLst>
            <pc:docMk/>
            <pc:sldMk cId="3004681941" sldId="293"/>
            <ac:spMk id="17" creationId="{00000000-0000-0000-0000-000000000000}"/>
          </ac:spMkLst>
        </pc:spChg>
        <pc:cxnChg chg="mod">
          <ac:chgData name="Srivastava, Divyansh" userId="4f46b25c-47e1-4546-aed9-f810afc2aceb" providerId="ADAL" clId="{8F0318A2-5DAC-4E37-9BA7-0D9EB6CDC61E}" dt="2020-11-23T16:09:29.211" v="6854" actId="1076"/>
          <ac:cxnSpMkLst>
            <pc:docMk/>
            <pc:sldMk cId="3004681941" sldId="293"/>
            <ac:cxnSpMk id="11" creationId="{773410F3-5464-484D-81A6-CA1BC6EC9173}"/>
          </ac:cxnSpMkLst>
        </pc:cxnChg>
      </pc:sldChg>
      <pc:sldChg chg="addSp delSp modSp add">
        <pc:chgData name="Srivastava, Divyansh" userId="4f46b25c-47e1-4546-aed9-f810afc2aceb" providerId="ADAL" clId="{8F0318A2-5DAC-4E37-9BA7-0D9EB6CDC61E}" dt="2020-11-23T14:11:38.590" v="6661" actId="2711"/>
        <pc:sldMkLst>
          <pc:docMk/>
          <pc:sldMk cId="2053351144" sldId="294"/>
        </pc:sldMkLst>
        <pc:spChg chg="mod">
          <ac:chgData name="Srivastava, Divyansh" userId="4f46b25c-47e1-4546-aed9-f810afc2aceb" providerId="ADAL" clId="{8F0318A2-5DAC-4E37-9BA7-0D9EB6CDC61E}" dt="2020-11-23T14:11:32.802" v="6660" actId="2711"/>
          <ac:spMkLst>
            <pc:docMk/>
            <pc:sldMk cId="2053351144" sldId="294"/>
            <ac:spMk id="8" creationId="{63020788-1F70-49E5-9F91-A34590D267D8}"/>
          </ac:spMkLst>
        </pc:spChg>
        <pc:spChg chg="add mod">
          <ac:chgData name="Srivastava, Divyansh" userId="4f46b25c-47e1-4546-aed9-f810afc2aceb" providerId="ADAL" clId="{8F0318A2-5DAC-4E37-9BA7-0D9EB6CDC61E}" dt="2020-11-23T14:11:00.371" v="6654" actId="2711"/>
          <ac:spMkLst>
            <pc:docMk/>
            <pc:sldMk cId="2053351144" sldId="294"/>
            <ac:spMk id="14" creationId="{298D81C7-3FDF-4E8A-9B00-2EF8374B3670}"/>
          </ac:spMkLst>
        </pc:spChg>
        <pc:spChg chg="mod">
          <ac:chgData name="Srivastava, Divyansh" userId="4f46b25c-47e1-4546-aed9-f810afc2aceb" providerId="ADAL" clId="{8F0318A2-5DAC-4E37-9BA7-0D9EB6CDC61E}" dt="2020-11-23T14:11:38.590" v="6661" actId="2711"/>
          <ac:spMkLst>
            <pc:docMk/>
            <pc:sldMk cId="2053351144" sldId="294"/>
            <ac:spMk id="17" creationId="{00000000-0000-0000-0000-000000000000}"/>
          </ac:spMkLst>
        </pc:spChg>
        <pc:graphicFrameChg chg="del mod">
          <ac:chgData name="Srivastava, Divyansh" userId="4f46b25c-47e1-4546-aed9-f810afc2aceb" providerId="ADAL" clId="{8F0318A2-5DAC-4E37-9BA7-0D9EB6CDC61E}" dt="2020-11-23T05:14:15.257" v="2784" actId="478"/>
          <ac:graphicFrameMkLst>
            <pc:docMk/>
            <pc:sldMk cId="2053351144" sldId="294"/>
            <ac:graphicFrameMk id="9" creationId="{A5B52E66-C11B-4D5A-B76D-9506CBED93A7}"/>
          </ac:graphicFrameMkLst>
        </pc:graphicFrameChg>
        <pc:picChg chg="add del mod">
          <ac:chgData name="Srivastava, Divyansh" userId="4f46b25c-47e1-4546-aed9-f810afc2aceb" providerId="ADAL" clId="{8F0318A2-5DAC-4E37-9BA7-0D9EB6CDC61E}" dt="2020-11-23T05:23:21.581" v="2837" actId="478"/>
          <ac:picMkLst>
            <pc:docMk/>
            <pc:sldMk cId="2053351144" sldId="294"/>
            <ac:picMk id="5" creationId="{5F1ADC75-8F91-4CAA-85C8-3EB17EF8AD8D}"/>
          </ac:picMkLst>
        </pc:picChg>
        <pc:picChg chg="add mod">
          <ac:chgData name="Srivastava, Divyansh" userId="4f46b25c-47e1-4546-aed9-f810afc2aceb" providerId="ADAL" clId="{8F0318A2-5DAC-4E37-9BA7-0D9EB6CDC61E}" dt="2020-11-23T05:36:40.702" v="3122" actId="1076"/>
          <ac:picMkLst>
            <pc:docMk/>
            <pc:sldMk cId="2053351144" sldId="294"/>
            <ac:picMk id="7" creationId="{9FA9D633-DED9-4982-B347-953C9AAE54C4}"/>
          </ac:picMkLst>
        </pc:picChg>
        <pc:cxnChg chg="add del mod">
          <ac:chgData name="Srivastava, Divyansh" userId="4f46b25c-47e1-4546-aed9-f810afc2aceb" providerId="ADAL" clId="{8F0318A2-5DAC-4E37-9BA7-0D9EB6CDC61E}" dt="2020-11-23T09:30:53.437" v="5841" actId="478"/>
          <ac:cxnSpMkLst>
            <pc:docMk/>
            <pc:sldMk cId="2053351144" sldId="294"/>
            <ac:cxnSpMk id="12" creationId="{16F49C2E-257B-43D1-843A-8723E78A31AE}"/>
          </ac:cxnSpMkLst>
        </pc:cxnChg>
        <pc:cxnChg chg="add mod">
          <ac:chgData name="Srivastava, Divyansh" userId="4f46b25c-47e1-4546-aed9-f810afc2aceb" providerId="ADAL" clId="{8F0318A2-5DAC-4E37-9BA7-0D9EB6CDC61E}" dt="2020-11-23T09:31:02.480" v="5843" actId="14100"/>
          <ac:cxnSpMkLst>
            <pc:docMk/>
            <pc:sldMk cId="2053351144" sldId="294"/>
            <ac:cxnSpMk id="16" creationId="{984410C9-4D7D-40FE-87DD-781952A5A19B}"/>
          </ac:cxnSpMkLst>
        </pc:cxnChg>
      </pc:sldChg>
      <pc:sldChg chg="addSp delSp modSp add">
        <pc:chgData name="Srivastava, Divyansh" userId="4f46b25c-47e1-4546-aed9-f810afc2aceb" providerId="ADAL" clId="{8F0318A2-5DAC-4E37-9BA7-0D9EB6CDC61E}" dt="2020-11-23T14:10:45.444" v="6653" actId="14100"/>
        <pc:sldMkLst>
          <pc:docMk/>
          <pc:sldMk cId="3010629241" sldId="295"/>
        </pc:sldMkLst>
        <pc:spChg chg="mod">
          <ac:chgData name="Srivastava, Divyansh" userId="4f46b25c-47e1-4546-aed9-f810afc2aceb" providerId="ADAL" clId="{8F0318A2-5DAC-4E37-9BA7-0D9EB6CDC61E}" dt="2020-11-23T05:28:01.124" v="2945" actId="5793"/>
          <ac:spMkLst>
            <pc:docMk/>
            <pc:sldMk cId="3010629241" sldId="295"/>
            <ac:spMk id="8" creationId="{63020788-1F70-49E5-9F91-A34590D267D8}"/>
          </ac:spMkLst>
        </pc:spChg>
        <pc:spChg chg="add mod">
          <ac:chgData name="Srivastava, Divyansh" userId="4f46b25c-47e1-4546-aed9-f810afc2aceb" providerId="ADAL" clId="{8F0318A2-5DAC-4E37-9BA7-0D9EB6CDC61E}" dt="2020-11-23T14:10:28.293" v="6650" actId="2711"/>
          <ac:spMkLst>
            <pc:docMk/>
            <pc:sldMk cId="3010629241" sldId="295"/>
            <ac:spMk id="13" creationId="{3D56B723-6C86-4855-AFBF-A9620BB900E4}"/>
          </ac:spMkLst>
        </pc:spChg>
        <pc:spChg chg="mod">
          <ac:chgData name="Srivastava, Divyansh" userId="4f46b25c-47e1-4546-aed9-f810afc2aceb" providerId="ADAL" clId="{8F0318A2-5DAC-4E37-9BA7-0D9EB6CDC61E}" dt="2020-11-23T14:10:13.256" v="6649" actId="2711"/>
          <ac:spMkLst>
            <pc:docMk/>
            <pc:sldMk cId="3010629241" sldId="295"/>
            <ac:spMk id="17" creationId="{00000000-0000-0000-0000-000000000000}"/>
          </ac:spMkLst>
        </pc:spChg>
        <pc:spChg chg="add mod">
          <ac:chgData name="Srivastava, Divyansh" userId="4f46b25c-47e1-4546-aed9-f810afc2aceb" providerId="ADAL" clId="{8F0318A2-5DAC-4E37-9BA7-0D9EB6CDC61E}" dt="2020-11-23T14:10:37.248" v="6651" actId="2711"/>
          <ac:spMkLst>
            <pc:docMk/>
            <pc:sldMk cId="3010629241" sldId="295"/>
            <ac:spMk id="18" creationId="{0FE05220-C3BB-4893-88D2-C9F894714E2E}"/>
          </ac:spMkLst>
        </pc:spChg>
        <pc:spChg chg="add mod">
          <ac:chgData name="Srivastava, Divyansh" userId="4f46b25c-47e1-4546-aed9-f810afc2aceb" providerId="ADAL" clId="{8F0318A2-5DAC-4E37-9BA7-0D9EB6CDC61E}" dt="2020-11-23T14:10:45.444" v="6653" actId="14100"/>
          <ac:spMkLst>
            <pc:docMk/>
            <pc:sldMk cId="3010629241" sldId="295"/>
            <ac:spMk id="19" creationId="{030A3F68-2A33-49D2-9699-C8BCDC42B632}"/>
          </ac:spMkLst>
        </pc:spChg>
        <pc:picChg chg="add mod">
          <ac:chgData name="Srivastava, Divyansh" userId="4f46b25c-47e1-4546-aed9-f810afc2aceb" providerId="ADAL" clId="{8F0318A2-5DAC-4E37-9BA7-0D9EB6CDC61E}" dt="2020-11-23T09:26:22.705" v="5829" actId="1076"/>
          <ac:picMkLst>
            <pc:docMk/>
            <pc:sldMk cId="3010629241" sldId="295"/>
            <ac:picMk id="5" creationId="{7B7ADFC6-B19C-40D3-9988-B033B7685944}"/>
          </ac:picMkLst>
        </pc:picChg>
        <pc:cxnChg chg="add del mod">
          <ac:chgData name="Srivastava, Divyansh" userId="4f46b25c-47e1-4546-aed9-f810afc2aceb" providerId="ADAL" clId="{8F0318A2-5DAC-4E37-9BA7-0D9EB6CDC61E}" dt="2020-11-23T05:29:12.078" v="2965" actId="478"/>
          <ac:cxnSpMkLst>
            <pc:docMk/>
            <pc:sldMk cId="3010629241" sldId="295"/>
            <ac:cxnSpMk id="7" creationId="{7E0C08F1-1152-4D50-A108-A1A30FB5B7EC}"/>
          </ac:cxnSpMkLst>
        </pc:cxnChg>
        <pc:cxnChg chg="add del mod">
          <ac:chgData name="Srivastava, Divyansh" userId="4f46b25c-47e1-4546-aed9-f810afc2aceb" providerId="ADAL" clId="{8F0318A2-5DAC-4E37-9BA7-0D9EB6CDC61E}" dt="2020-11-23T09:25:47.515" v="5821" actId="478"/>
          <ac:cxnSpMkLst>
            <pc:docMk/>
            <pc:sldMk cId="3010629241" sldId="295"/>
            <ac:cxnSpMk id="10" creationId="{609FD09A-414F-498D-970B-9068C46E2C4B}"/>
          </ac:cxnSpMkLst>
        </pc:cxnChg>
        <pc:cxnChg chg="add del mod">
          <ac:chgData name="Srivastava, Divyansh" userId="4f46b25c-47e1-4546-aed9-f810afc2aceb" providerId="ADAL" clId="{8F0318A2-5DAC-4E37-9BA7-0D9EB6CDC61E}" dt="2020-11-23T09:26:03.996" v="5825" actId="478"/>
          <ac:cxnSpMkLst>
            <pc:docMk/>
            <pc:sldMk cId="3010629241" sldId="295"/>
            <ac:cxnSpMk id="14" creationId="{46B6F970-7E65-47A3-ACA8-BC7D86FD2DA0}"/>
          </ac:cxnSpMkLst>
        </pc:cxnChg>
        <pc:cxnChg chg="add del mod">
          <ac:chgData name="Srivastava, Divyansh" userId="4f46b25c-47e1-4546-aed9-f810afc2aceb" providerId="ADAL" clId="{8F0318A2-5DAC-4E37-9BA7-0D9EB6CDC61E}" dt="2020-11-23T09:30:18.061" v="5836" actId="478"/>
          <ac:cxnSpMkLst>
            <pc:docMk/>
            <pc:sldMk cId="3010629241" sldId="295"/>
            <ac:cxnSpMk id="15" creationId="{5FB7EA13-4B8B-4988-8902-251868E0D6C9}"/>
          </ac:cxnSpMkLst>
        </pc:cxnChg>
        <pc:cxnChg chg="add mod">
          <ac:chgData name="Srivastava, Divyansh" userId="4f46b25c-47e1-4546-aed9-f810afc2aceb" providerId="ADAL" clId="{8F0318A2-5DAC-4E37-9BA7-0D9EB6CDC61E}" dt="2020-11-23T09:25:55.203" v="5823" actId="14100"/>
          <ac:cxnSpMkLst>
            <pc:docMk/>
            <pc:sldMk cId="3010629241" sldId="295"/>
            <ac:cxnSpMk id="21" creationId="{E4F9CD1C-5201-40AA-B988-158D29E5A99D}"/>
          </ac:cxnSpMkLst>
        </pc:cxnChg>
        <pc:cxnChg chg="add mod">
          <ac:chgData name="Srivastava, Divyansh" userId="4f46b25c-47e1-4546-aed9-f810afc2aceb" providerId="ADAL" clId="{8F0318A2-5DAC-4E37-9BA7-0D9EB6CDC61E}" dt="2020-11-23T09:26:40.123" v="5831" actId="1076"/>
          <ac:cxnSpMkLst>
            <pc:docMk/>
            <pc:sldMk cId="3010629241" sldId="295"/>
            <ac:cxnSpMk id="24" creationId="{CC41CF13-DCE8-448B-A0CB-5F05FB87D6F6}"/>
          </ac:cxnSpMkLst>
        </pc:cxnChg>
        <pc:cxnChg chg="add mod">
          <ac:chgData name="Srivastava, Divyansh" userId="4f46b25c-47e1-4546-aed9-f810afc2aceb" providerId="ADAL" clId="{8F0318A2-5DAC-4E37-9BA7-0D9EB6CDC61E}" dt="2020-11-23T09:30:26.302" v="5837" actId="1076"/>
          <ac:cxnSpMkLst>
            <pc:docMk/>
            <pc:sldMk cId="3010629241" sldId="295"/>
            <ac:cxnSpMk id="26" creationId="{B13EB267-B5C6-4EE9-82FE-C3CD0F2CF190}"/>
          </ac:cxnSpMkLst>
        </pc:cxnChg>
      </pc:sldChg>
      <pc:sldChg chg="addSp delSp modSp add">
        <pc:chgData name="Srivastava, Divyansh" userId="4f46b25c-47e1-4546-aed9-f810afc2aceb" providerId="ADAL" clId="{8F0318A2-5DAC-4E37-9BA7-0D9EB6CDC61E}" dt="2020-11-23T14:13:48.999" v="6694" actId="14100"/>
        <pc:sldMkLst>
          <pc:docMk/>
          <pc:sldMk cId="2468969202" sldId="296"/>
        </pc:sldMkLst>
        <pc:spChg chg="mod">
          <ac:chgData name="Srivastava, Divyansh" userId="4f46b25c-47e1-4546-aed9-f810afc2aceb" providerId="ADAL" clId="{8F0318A2-5DAC-4E37-9BA7-0D9EB6CDC61E}" dt="2020-11-23T14:13:17.479" v="6688" actId="2711"/>
          <ac:spMkLst>
            <pc:docMk/>
            <pc:sldMk cId="2468969202" sldId="296"/>
            <ac:spMk id="8" creationId="{63020788-1F70-49E5-9F91-A34590D267D8}"/>
          </ac:spMkLst>
        </pc:spChg>
        <pc:spChg chg="mod">
          <ac:chgData name="Srivastava, Divyansh" userId="4f46b25c-47e1-4546-aed9-f810afc2aceb" providerId="ADAL" clId="{8F0318A2-5DAC-4E37-9BA7-0D9EB6CDC61E}" dt="2020-11-23T14:13:48.999" v="6694" actId="14100"/>
          <ac:spMkLst>
            <pc:docMk/>
            <pc:sldMk cId="2468969202" sldId="296"/>
            <ac:spMk id="14" creationId="{298D81C7-3FDF-4E8A-9B00-2EF8374B3670}"/>
          </ac:spMkLst>
        </pc:spChg>
        <pc:spChg chg="mod">
          <ac:chgData name="Srivastava, Divyansh" userId="4f46b25c-47e1-4546-aed9-f810afc2aceb" providerId="ADAL" clId="{8F0318A2-5DAC-4E37-9BA7-0D9EB6CDC61E}" dt="2020-11-23T14:13:26.196" v="6689" actId="2711"/>
          <ac:spMkLst>
            <pc:docMk/>
            <pc:sldMk cId="2468969202" sldId="296"/>
            <ac:spMk id="17" creationId="{00000000-0000-0000-0000-000000000000}"/>
          </ac:spMkLst>
        </pc:spChg>
        <pc:spChg chg="add mod">
          <ac:chgData name="Srivastava, Divyansh" userId="4f46b25c-47e1-4546-aed9-f810afc2aceb" providerId="ADAL" clId="{8F0318A2-5DAC-4E37-9BA7-0D9EB6CDC61E}" dt="2020-11-23T14:13:37.721" v="6691" actId="2711"/>
          <ac:spMkLst>
            <pc:docMk/>
            <pc:sldMk cId="2468969202" sldId="296"/>
            <ac:spMk id="24" creationId="{37D0D2E9-7D43-4629-A180-55DD4542B0F2}"/>
          </ac:spMkLst>
        </pc:spChg>
        <pc:spChg chg="add mod">
          <ac:chgData name="Srivastava, Divyansh" userId="4f46b25c-47e1-4546-aed9-f810afc2aceb" providerId="ADAL" clId="{8F0318A2-5DAC-4E37-9BA7-0D9EB6CDC61E}" dt="2020-11-23T14:13:31.888" v="6690" actId="2711"/>
          <ac:spMkLst>
            <pc:docMk/>
            <pc:sldMk cId="2468969202" sldId="296"/>
            <ac:spMk id="25" creationId="{E5FDBCF0-44F9-4862-8CC3-30A1D8E6D00F}"/>
          </ac:spMkLst>
        </pc:spChg>
        <pc:picChg chg="add del mod">
          <ac:chgData name="Srivastava, Divyansh" userId="4f46b25c-47e1-4546-aed9-f810afc2aceb" providerId="ADAL" clId="{8F0318A2-5DAC-4E37-9BA7-0D9EB6CDC61E}" dt="2020-11-23T05:39:35.344" v="3349" actId="478"/>
          <ac:picMkLst>
            <pc:docMk/>
            <pc:sldMk cId="2468969202" sldId="296"/>
            <ac:picMk id="5" creationId="{30FDDF3C-5D56-4194-B02F-C415BB601E41}"/>
          </ac:picMkLst>
        </pc:picChg>
        <pc:picChg chg="del">
          <ac:chgData name="Srivastava, Divyansh" userId="4f46b25c-47e1-4546-aed9-f810afc2aceb" providerId="ADAL" clId="{8F0318A2-5DAC-4E37-9BA7-0D9EB6CDC61E}" dt="2020-11-23T05:39:11.774" v="3347" actId="478"/>
          <ac:picMkLst>
            <pc:docMk/>
            <pc:sldMk cId="2468969202" sldId="296"/>
            <ac:picMk id="7" creationId="{9FA9D633-DED9-4982-B347-953C9AAE54C4}"/>
          </ac:picMkLst>
        </pc:picChg>
        <pc:picChg chg="add del mod">
          <ac:chgData name="Srivastava, Divyansh" userId="4f46b25c-47e1-4546-aed9-f810afc2aceb" providerId="ADAL" clId="{8F0318A2-5DAC-4E37-9BA7-0D9EB6CDC61E}" dt="2020-11-23T05:39:46.337" v="3351" actId="478"/>
          <ac:picMkLst>
            <pc:docMk/>
            <pc:sldMk cId="2468969202" sldId="296"/>
            <ac:picMk id="9" creationId="{B0F46F4C-AD48-40E7-AD1E-C5A28ADDEF06}"/>
          </ac:picMkLst>
        </pc:picChg>
        <pc:picChg chg="add mod">
          <ac:chgData name="Srivastava, Divyansh" userId="4f46b25c-47e1-4546-aed9-f810afc2aceb" providerId="ADAL" clId="{8F0318A2-5DAC-4E37-9BA7-0D9EB6CDC61E}" dt="2020-11-23T05:40:59.289" v="3364" actId="1076"/>
          <ac:picMkLst>
            <pc:docMk/>
            <pc:sldMk cId="2468969202" sldId="296"/>
            <ac:picMk id="13" creationId="{B05F5106-EAB9-4483-A365-B093F49AE43D}"/>
          </ac:picMkLst>
        </pc:picChg>
        <pc:cxnChg chg="del mod">
          <ac:chgData name="Srivastava, Divyansh" userId="4f46b25c-47e1-4546-aed9-f810afc2aceb" providerId="ADAL" clId="{8F0318A2-5DAC-4E37-9BA7-0D9EB6CDC61E}" dt="2020-11-23T05:40:27.456" v="3361" actId="478"/>
          <ac:cxnSpMkLst>
            <pc:docMk/>
            <pc:sldMk cId="2468969202" sldId="296"/>
            <ac:cxnSpMk id="12" creationId="{16F49C2E-257B-43D1-843A-8723E78A31AE}"/>
          </ac:cxnSpMkLst>
        </pc:cxnChg>
        <pc:cxnChg chg="add del mod">
          <ac:chgData name="Srivastava, Divyansh" userId="4f46b25c-47e1-4546-aed9-f810afc2aceb" providerId="ADAL" clId="{8F0318A2-5DAC-4E37-9BA7-0D9EB6CDC61E}" dt="2020-11-23T05:40:59.834" v="3365" actId="11529"/>
          <ac:cxnSpMkLst>
            <pc:docMk/>
            <pc:sldMk cId="2468969202" sldId="296"/>
            <ac:cxnSpMk id="18" creationId="{9346A931-47FA-4AA4-9E77-D92FC63B8A63}"/>
          </ac:cxnSpMkLst>
        </pc:cxnChg>
        <pc:cxnChg chg="add del mod">
          <ac:chgData name="Srivastava, Divyansh" userId="4f46b25c-47e1-4546-aed9-f810afc2aceb" providerId="ADAL" clId="{8F0318A2-5DAC-4E37-9BA7-0D9EB6CDC61E}" dt="2020-11-23T09:31:18.312" v="5845" actId="478"/>
          <ac:cxnSpMkLst>
            <pc:docMk/>
            <pc:sldMk cId="2468969202" sldId="296"/>
            <ac:cxnSpMk id="20" creationId="{C3CCC58C-CB5B-49B9-8340-83F14CC3B212}"/>
          </ac:cxnSpMkLst>
        </pc:cxnChg>
        <pc:cxnChg chg="add del mod">
          <ac:chgData name="Srivastava, Divyansh" userId="4f46b25c-47e1-4546-aed9-f810afc2aceb" providerId="ADAL" clId="{8F0318A2-5DAC-4E37-9BA7-0D9EB6CDC61E}" dt="2020-11-23T09:31:36.349" v="5850" actId="478"/>
          <ac:cxnSpMkLst>
            <pc:docMk/>
            <pc:sldMk cId="2468969202" sldId="296"/>
            <ac:cxnSpMk id="22" creationId="{20AF8A66-0CB1-4C73-A4EC-F77EC1C5928B}"/>
          </ac:cxnSpMkLst>
        </pc:cxnChg>
        <pc:cxnChg chg="add del mod">
          <ac:chgData name="Srivastava, Divyansh" userId="4f46b25c-47e1-4546-aed9-f810afc2aceb" providerId="ADAL" clId="{8F0318A2-5DAC-4E37-9BA7-0D9EB6CDC61E}" dt="2020-11-23T09:31:54.833" v="5855" actId="478"/>
          <ac:cxnSpMkLst>
            <pc:docMk/>
            <pc:sldMk cId="2468969202" sldId="296"/>
            <ac:cxnSpMk id="23" creationId="{264F1563-274A-4719-A64F-FBB9911482B5}"/>
          </ac:cxnSpMkLst>
        </pc:cxnChg>
        <pc:cxnChg chg="add mod">
          <ac:chgData name="Srivastava, Divyansh" userId="4f46b25c-47e1-4546-aed9-f810afc2aceb" providerId="ADAL" clId="{8F0318A2-5DAC-4E37-9BA7-0D9EB6CDC61E}" dt="2020-11-23T09:31:29.654" v="5848" actId="14100"/>
          <ac:cxnSpMkLst>
            <pc:docMk/>
            <pc:sldMk cId="2468969202" sldId="296"/>
            <ac:cxnSpMk id="26" creationId="{601F84DC-783B-4A52-BC99-832A3107A7B7}"/>
          </ac:cxnSpMkLst>
        </pc:cxnChg>
        <pc:cxnChg chg="add mod">
          <ac:chgData name="Srivastava, Divyansh" userId="4f46b25c-47e1-4546-aed9-f810afc2aceb" providerId="ADAL" clId="{8F0318A2-5DAC-4E37-9BA7-0D9EB6CDC61E}" dt="2020-11-23T09:31:46.264" v="5853" actId="14100"/>
          <ac:cxnSpMkLst>
            <pc:docMk/>
            <pc:sldMk cId="2468969202" sldId="296"/>
            <ac:cxnSpMk id="28" creationId="{9EB29293-D51C-4326-A85E-7861F8DBE776}"/>
          </ac:cxnSpMkLst>
        </pc:cxnChg>
        <pc:cxnChg chg="add mod">
          <ac:chgData name="Srivastava, Divyansh" userId="4f46b25c-47e1-4546-aed9-f810afc2aceb" providerId="ADAL" clId="{8F0318A2-5DAC-4E37-9BA7-0D9EB6CDC61E}" dt="2020-11-23T09:32:06.376" v="5858" actId="14100"/>
          <ac:cxnSpMkLst>
            <pc:docMk/>
            <pc:sldMk cId="2468969202" sldId="296"/>
            <ac:cxnSpMk id="30" creationId="{AA296695-EA36-4B3F-9F64-2B279757F5FF}"/>
          </ac:cxnSpMkLst>
        </pc:cxnChg>
      </pc:sldChg>
      <pc:sldChg chg="addSp delSp modSp add">
        <pc:chgData name="Srivastava, Divyansh" userId="4f46b25c-47e1-4546-aed9-f810afc2aceb" providerId="ADAL" clId="{8F0318A2-5DAC-4E37-9BA7-0D9EB6CDC61E}" dt="2020-11-23T14:14:20.939" v="6704" actId="14100"/>
        <pc:sldMkLst>
          <pc:docMk/>
          <pc:sldMk cId="1538556512" sldId="297"/>
        </pc:sldMkLst>
        <pc:spChg chg="mod">
          <ac:chgData name="Srivastava, Divyansh" userId="4f46b25c-47e1-4546-aed9-f810afc2aceb" providerId="ADAL" clId="{8F0318A2-5DAC-4E37-9BA7-0D9EB6CDC61E}" dt="2020-11-23T14:14:05.291" v="6701" actId="2711"/>
          <ac:spMkLst>
            <pc:docMk/>
            <pc:sldMk cId="1538556512" sldId="297"/>
            <ac:spMk id="8" creationId="{63020788-1F70-49E5-9F91-A34590D267D8}"/>
          </ac:spMkLst>
        </pc:spChg>
        <pc:spChg chg="del mod">
          <ac:chgData name="Srivastava, Divyansh" userId="4f46b25c-47e1-4546-aed9-f810afc2aceb" providerId="ADAL" clId="{8F0318A2-5DAC-4E37-9BA7-0D9EB6CDC61E}" dt="2020-11-23T05:47:59.099" v="3833" actId="478"/>
          <ac:spMkLst>
            <pc:docMk/>
            <pc:sldMk cId="1538556512" sldId="297"/>
            <ac:spMk id="14" creationId="{298D81C7-3FDF-4E8A-9B00-2EF8374B3670}"/>
          </ac:spMkLst>
        </pc:spChg>
        <pc:spChg chg="mod">
          <ac:chgData name="Srivastava, Divyansh" userId="4f46b25c-47e1-4546-aed9-f810afc2aceb" providerId="ADAL" clId="{8F0318A2-5DAC-4E37-9BA7-0D9EB6CDC61E}" dt="2020-11-23T14:14:10.336" v="6702" actId="2711"/>
          <ac:spMkLst>
            <pc:docMk/>
            <pc:sldMk cId="1538556512" sldId="297"/>
            <ac:spMk id="17" creationId="{00000000-0000-0000-0000-000000000000}"/>
          </ac:spMkLst>
        </pc:spChg>
        <pc:spChg chg="del mod">
          <ac:chgData name="Srivastava, Divyansh" userId="4f46b25c-47e1-4546-aed9-f810afc2aceb" providerId="ADAL" clId="{8F0318A2-5DAC-4E37-9BA7-0D9EB6CDC61E}" dt="2020-11-23T05:48:05.777" v="3836" actId="478"/>
          <ac:spMkLst>
            <pc:docMk/>
            <pc:sldMk cId="1538556512" sldId="297"/>
            <ac:spMk id="24" creationId="{37D0D2E9-7D43-4629-A180-55DD4542B0F2}"/>
          </ac:spMkLst>
        </pc:spChg>
        <pc:spChg chg="mod">
          <ac:chgData name="Srivastava, Divyansh" userId="4f46b25c-47e1-4546-aed9-f810afc2aceb" providerId="ADAL" clId="{8F0318A2-5DAC-4E37-9BA7-0D9EB6CDC61E}" dt="2020-11-23T14:14:20.939" v="6704" actId="14100"/>
          <ac:spMkLst>
            <pc:docMk/>
            <pc:sldMk cId="1538556512" sldId="297"/>
            <ac:spMk id="25" creationId="{E5FDBCF0-44F9-4862-8CC3-30A1D8E6D00F}"/>
          </ac:spMkLst>
        </pc:spChg>
        <pc:picChg chg="add mod">
          <ac:chgData name="Srivastava, Divyansh" userId="4f46b25c-47e1-4546-aed9-f810afc2aceb" providerId="ADAL" clId="{8F0318A2-5DAC-4E37-9BA7-0D9EB6CDC61E}" dt="2020-11-23T05:45:59.839" v="3752" actId="1076"/>
          <ac:picMkLst>
            <pc:docMk/>
            <pc:sldMk cId="1538556512" sldId="297"/>
            <ac:picMk id="5" creationId="{3D079377-A3DD-4877-B260-912EB0427330}"/>
          </ac:picMkLst>
        </pc:picChg>
        <pc:picChg chg="del">
          <ac:chgData name="Srivastava, Divyansh" userId="4f46b25c-47e1-4546-aed9-f810afc2aceb" providerId="ADAL" clId="{8F0318A2-5DAC-4E37-9BA7-0D9EB6CDC61E}" dt="2020-11-23T05:45:22.893" v="3744" actId="478"/>
          <ac:picMkLst>
            <pc:docMk/>
            <pc:sldMk cId="1538556512" sldId="297"/>
            <ac:picMk id="13" creationId="{B05F5106-EAB9-4483-A365-B093F49AE43D}"/>
          </ac:picMkLst>
        </pc:picChg>
        <pc:cxnChg chg="add del mod">
          <ac:chgData name="Srivastava, Divyansh" userId="4f46b25c-47e1-4546-aed9-f810afc2aceb" providerId="ADAL" clId="{8F0318A2-5DAC-4E37-9BA7-0D9EB6CDC61E}" dt="2020-11-23T09:32:19.534" v="5860" actId="478"/>
          <ac:cxnSpMkLst>
            <pc:docMk/>
            <pc:sldMk cId="1538556512" sldId="297"/>
            <ac:cxnSpMk id="7" creationId="{4F8FF0DD-1F4B-4151-93DF-94D6AC167AA1}"/>
          </ac:cxnSpMkLst>
        </pc:cxnChg>
        <pc:cxnChg chg="add del mod">
          <ac:chgData name="Srivastava, Divyansh" userId="4f46b25c-47e1-4546-aed9-f810afc2aceb" providerId="ADAL" clId="{8F0318A2-5DAC-4E37-9BA7-0D9EB6CDC61E}" dt="2020-11-23T05:47:04.026" v="3760" actId="11529"/>
          <ac:cxnSpMkLst>
            <pc:docMk/>
            <pc:sldMk cId="1538556512" sldId="297"/>
            <ac:cxnSpMk id="15" creationId="{D5213FE7-1FCD-4513-B565-91B9422709E5}"/>
          </ac:cxnSpMkLst>
        </pc:cxnChg>
        <pc:cxnChg chg="add del mod">
          <ac:chgData name="Srivastava, Divyansh" userId="4f46b25c-47e1-4546-aed9-f810afc2aceb" providerId="ADAL" clId="{8F0318A2-5DAC-4E37-9BA7-0D9EB6CDC61E}" dt="2020-11-23T05:47:36.997" v="3770" actId="11529"/>
          <ac:cxnSpMkLst>
            <pc:docMk/>
            <pc:sldMk cId="1538556512" sldId="297"/>
            <ac:cxnSpMk id="19" creationId="{DFB2A862-1897-46CA-A632-C32436459F23}"/>
          </ac:cxnSpMkLst>
        </pc:cxnChg>
        <pc:cxnChg chg="del">
          <ac:chgData name="Srivastava, Divyansh" userId="4f46b25c-47e1-4546-aed9-f810afc2aceb" providerId="ADAL" clId="{8F0318A2-5DAC-4E37-9BA7-0D9EB6CDC61E}" dt="2020-11-23T05:45:28.338" v="3745" actId="478"/>
          <ac:cxnSpMkLst>
            <pc:docMk/>
            <pc:sldMk cId="1538556512" sldId="297"/>
            <ac:cxnSpMk id="20" creationId="{C3CCC58C-CB5B-49B9-8340-83F14CC3B212}"/>
          </ac:cxnSpMkLst>
        </pc:cxnChg>
        <pc:cxnChg chg="del">
          <ac:chgData name="Srivastava, Divyansh" userId="4f46b25c-47e1-4546-aed9-f810afc2aceb" providerId="ADAL" clId="{8F0318A2-5DAC-4E37-9BA7-0D9EB6CDC61E}" dt="2020-11-23T05:45:30.351" v="3746" actId="478"/>
          <ac:cxnSpMkLst>
            <pc:docMk/>
            <pc:sldMk cId="1538556512" sldId="297"/>
            <ac:cxnSpMk id="22" creationId="{20AF8A66-0CB1-4C73-A4EC-F77EC1C5928B}"/>
          </ac:cxnSpMkLst>
        </pc:cxnChg>
        <pc:cxnChg chg="del">
          <ac:chgData name="Srivastava, Divyansh" userId="4f46b25c-47e1-4546-aed9-f810afc2aceb" providerId="ADAL" clId="{8F0318A2-5DAC-4E37-9BA7-0D9EB6CDC61E}" dt="2020-11-23T05:45:32.454" v="3747" actId="478"/>
          <ac:cxnSpMkLst>
            <pc:docMk/>
            <pc:sldMk cId="1538556512" sldId="297"/>
            <ac:cxnSpMk id="23" creationId="{264F1563-274A-4719-A64F-FBB9911482B5}"/>
          </ac:cxnSpMkLst>
        </pc:cxnChg>
        <pc:cxnChg chg="add del mod">
          <ac:chgData name="Srivastava, Divyansh" userId="4f46b25c-47e1-4546-aed9-f810afc2aceb" providerId="ADAL" clId="{8F0318A2-5DAC-4E37-9BA7-0D9EB6CDC61E}" dt="2020-11-23T05:47:35.043" v="3768"/>
          <ac:cxnSpMkLst>
            <pc:docMk/>
            <pc:sldMk cId="1538556512" sldId="297"/>
            <ac:cxnSpMk id="26" creationId="{9C74A9A0-F5EE-4D64-B4B7-101F892199B9}"/>
          </ac:cxnSpMkLst>
        </pc:cxnChg>
        <pc:cxnChg chg="add mod">
          <ac:chgData name="Srivastava, Divyansh" userId="4f46b25c-47e1-4546-aed9-f810afc2aceb" providerId="ADAL" clId="{8F0318A2-5DAC-4E37-9BA7-0D9EB6CDC61E}" dt="2020-11-23T09:32:29.976" v="5863" actId="14100"/>
          <ac:cxnSpMkLst>
            <pc:docMk/>
            <pc:sldMk cId="1538556512" sldId="297"/>
            <ac:cxnSpMk id="28" creationId="{F904BD9E-FAC9-4791-80F5-4ED1F31973B0}"/>
          </ac:cxnSpMkLst>
        </pc:cxnChg>
      </pc:sldChg>
      <pc:sldChg chg="addSp delSp modSp add">
        <pc:chgData name="Srivastava, Divyansh" userId="4f46b25c-47e1-4546-aed9-f810afc2aceb" providerId="ADAL" clId="{8F0318A2-5DAC-4E37-9BA7-0D9EB6CDC61E}" dt="2020-11-23T16:01:25.392" v="6784" actId="255"/>
        <pc:sldMkLst>
          <pc:docMk/>
          <pc:sldMk cId="721436477" sldId="298"/>
        </pc:sldMkLst>
        <pc:spChg chg="mod">
          <ac:chgData name="Srivastava, Divyansh" userId="4f46b25c-47e1-4546-aed9-f810afc2aceb" providerId="ADAL" clId="{8F0318A2-5DAC-4E37-9BA7-0D9EB6CDC61E}" dt="2020-11-23T14:14:53.746" v="6712" actId="2711"/>
          <ac:spMkLst>
            <pc:docMk/>
            <pc:sldMk cId="721436477" sldId="298"/>
            <ac:spMk id="8" creationId="{63020788-1F70-49E5-9F91-A34590D267D8}"/>
          </ac:spMkLst>
        </pc:spChg>
        <pc:spChg chg="mod">
          <ac:chgData name="Srivastava, Divyansh" userId="4f46b25c-47e1-4546-aed9-f810afc2aceb" providerId="ADAL" clId="{8F0318A2-5DAC-4E37-9BA7-0D9EB6CDC61E}" dt="2020-11-23T16:01:25.392" v="6784" actId="255"/>
          <ac:spMkLst>
            <pc:docMk/>
            <pc:sldMk cId="721436477" sldId="298"/>
            <ac:spMk id="17" creationId="{00000000-0000-0000-0000-000000000000}"/>
          </ac:spMkLst>
        </pc:spChg>
        <pc:spChg chg="add mod">
          <ac:chgData name="Srivastava, Divyansh" userId="4f46b25c-47e1-4546-aed9-f810afc2aceb" providerId="ADAL" clId="{8F0318A2-5DAC-4E37-9BA7-0D9EB6CDC61E}" dt="2020-11-23T14:16:15.758" v="6724" actId="255"/>
          <ac:spMkLst>
            <pc:docMk/>
            <pc:sldMk cId="721436477" sldId="298"/>
            <ac:spMk id="21" creationId="{803C8CAA-9666-4507-8C50-FB21A6DB007A}"/>
          </ac:spMkLst>
        </pc:spChg>
        <pc:spChg chg="add mod">
          <ac:chgData name="Srivastava, Divyansh" userId="4f46b25c-47e1-4546-aed9-f810afc2aceb" providerId="ADAL" clId="{8F0318A2-5DAC-4E37-9BA7-0D9EB6CDC61E}" dt="2020-11-23T14:16:10.537" v="6723" actId="255"/>
          <ac:spMkLst>
            <pc:docMk/>
            <pc:sldMk cId="721436477" sldId="298"/>
            <ac:spMk id="22" creationId="{02F5764B-9BED-4C29-B2FB-F1DF20621785}"/>
          </ac:spMkLst>
        </pc:spChg>
        <pc:spChg chg="add mod">
          <ac:chgData name="Srivastava, Divyansh" userId="4f46b25c-47e1-4546-aed9-f810afc2aceb" providerId="ADAL" clId="{8F0318A2-5DAC-4E37-9BA7-0D9EB6CDC61E}" dt="2020-11-23T14:16:05.306" v="6722" actId="255"/>
          <ac:spMkLst>
            <pc:docMk/>
            <pc:sldMk cId="721436477" sldId="298"/>
            <ac:spMk id="23" creationId="{0D8AE73F-D1E3-4E97-A56F-F847462256F6}"/>
          </ac:spMkLst>
        </pc:spChg>
        <pc:spChg chg="mod">
          <ac:chgData name="Srivastava, Divyansh" userId="4f46b25c-47e1-4546-aed9-f810afc2aceb" providerId="ADAL" clId="{8F0318A2-5DAC-4E37-9BA7-0D9EB6CDC61E}" dt="2020-11-23T14:16:21.756" v="6725" actId="255"/>
          <ac:spMkLst>
            <pc:docMk/>
            <pc:sldMk cId="721436477" sldId="298"/>
            <ac:spMk id="25" creationId="{E5FDBCF0-44F9-4862-8CC3-30A1D8E6D00F}"/>
          </ac:spMkLst>
        </pc:spChg>
        <pc:picChg chg="del">
          <ac:chgData name="Srivastava, Divyansh" userId="4f46b25c-47e1-4546-aed9-f810afc2aceb" providerId="ADAL" clId="{8F0318A2-5DAC-4E37-9BA7-0D9EB6CDC61E}" dt="2020-11-23T05:50:02.450" v="4023" actId="478"/>
          <ac:picMkLst>
            <pc:docMk/>
            <pc:sldMk cId="721436477" sldId="298"/>
            <ac:picMk id="5" creationId="{3D079377-A3DD-4877-B260-912EB0427330}"/>
          </ac:picMkLst>
        </pc:picChg>
        <pc:picChg chg="add mod">
          <ac:chgData name="Srivastava, Divyansh" userId="4f46b25c-47e1-4546-aed9-f810afc2aceb" providerId="ADAL" clId="{8F0318A2-5DAC-4E37-9BA7-0D9EB6CDC61E}" dt="2020-11-23T05:51:46.672" v="4043" actId="14100"/>
          <ac:picMkLst>
            <pc:docMk/>
            <pc:sldMk cId="721436477" sldId="298"/>
            <ac:picMk id="6" creationId="{B5D4C7DA-276C-44F7-A82E-27A5C43A03E7}"/>
          </ac:picMkLst>
        </pc:picChg>
        <pc:cxnChg chg="del">
          <ac:chgData name="Srivastava, Divyansh" userId="4f46b25c-47e1-4546-aed9-f810afc2aceb" providerId="ADAL" clId="{8F0318A2-5DAC-4E37-9BA7-0D9EB6CDC61E}" dt="2020-11-23T05:50:11.627" v="4036" actId="478"/>
          <ac:cxnSpMkLst>
            <pc:docMk/>
            <pc:sldMk cId="721436477" sldId="298"/>
            <ac:cxnSpMk id="7" creationId="{4F8FF0DD-1F4B-4151-93DF-94D6AC167AA1}"/>
          </ac:cxnSpMkLst>
        </pc:cxnChg>
        <pc:cxnChg chg="add del mod">
          <ac:chgData name="Srivastava, Divyansh" userId="4f46b25c-47e1-4546-aed9-f810afc2aceb" providerId="ADAL" clId="{8F0318A2-5DAC-4E37-9BA7-0D9EB6CDC61E}" dt="2020-11-23T09:32:43.313" v="5865" actId="478"/>
          <ac:cxnSpMkLst>
            <pc:docMk/>
            <pc:sldMk cId="721436477" sldId="298"/>
            <ac:cxnSpMk id="10" creationId="{BE69C376-BF12-48A7-BA18-96D7B399A594}"/>
          </ac:cxnSpMkLst>
        </pc:cxnChg>
        <pc:cxnChg chg="add del mod">
          <ac:chgData name="Srivastava, Divyansh" userId="4f46b25c-47e1-4546-aed9-f810afc2aceb" providerId="ADAL" clId="{8F0318A2-5DAC-4E37-9BA7-0D9EB6CDC61E}" dt="2020-11-23T09:33:26.896" v="5877" actId="478"/>
          <ac:cxnSpMkLst>
            <pc:docMk/>
            <pc:sldMk cId="721436477" sldId="298"/>
            <ac:cxnSpMk id="15" creationId="{3A28F295-D017-4E8B-80D6-1F5926055ABE}"/>
          </ac:cxnSpMkLst>
        </pc:cxnChg>
        <pc:cxnChg chg="add del mod">
          <ac:chgData name="Srivastava, Divyansh" userId="4f46b25c-47e1-4546-aed9-f810afc2aceb" providerId="ADAL" clId="{8F0318A2-5DAC-4E37-9BA7-0D9EB6CDC61E}" dt="2020-11-23T09:33:38.864" v="5880" actId="478"/>
          <ac:cxnSpMkLst>
            <pc:docMk/>
            <pc:sldMk cId="721436477" sldId="298"/>
            <ac:cxnSpMk id="18" creationId="{9F6AF283-CFB1-40BE-8A00-5F078F400856}"/>
          </ac:cxnSpMkLst>
        </pc:cxnChg>
        <pc:cxnChg chg="add del mod">
          <ac:chgData name="Srivastava, Divyansh" userId="4f46b25c-47e1-4546-aed9-f810afc2aceb" providerId="ADAL" clId="{8F0318A2-5DAC-4E37-9BA7-0D9EB6CDC61E}" dt="2020-11-23T09:33:48.484" v="5883" actId="478"/>
          <ac:cxnSpMkLst>
            <pc:docMk/>
            <pc:sldMk cId="721436477" sldId="298"/>
            <ac:cxnSpMk id="19" creationId="{EEEFCC0C-9029-49D6-99C7-F4050C650BBE}"/>
          </ac:cxnSpMkLst>
        </pc:cxnChg>
        <pc:cxnChg chg="add mod">
          <ac:chgData name="Srivastava, Divyansh" userId="4f46b25c-47e1-4546-aed9-f810afc2aceb" providerId="ADAL" clId="{8F0318A2-5DAC-4E37-9BA7-0D9EB6CDC61E}" dt="2020-11-23T09:34:16.198" v="5888" actId="14100"/>
          <ac:cxnSpMkLst>
            <pc:docMk/>
            <pc:sldMk cId="721436477" sldId="298"/>
            <ac:cxnSpMk id="26" creationId="{937BDAA7-6976-49EA-A495-439DE6F92FA0}"/>
          </ac:cxnSpMkLst>
        </pc:cxnChg>
        <pc:cxnChg chg="add mod">
          <ac:chgData name="Srivastava, Divyansh" userId="4f46b25c-47e1-4546-aed9-f810afc2aceb" providerId="ADAL" clId="{8F0318A2-5DAC-4E37-9BA7-0D9EB6CDC61E}" dt="2020-11-23T14:15:41.970" v="6718" actId="14100"/>
          <ac:cxnSpMkLst>
            <pc:docMk/>
            <pc:sldMk cId="721436477" sldId="298"/>
            <ac:cxnSpMk id="30" creationId="{CC365F54-ADD0-4456-A0C4-A3BC8A2D83A7}"/>
          </ac:cxnSpMkLst>
        </pc:cxnChg>
        <pc:cxnChg chg="add mod">
          <ac:chgData name="Srivastava, Divyansh" userId="4f46b25c-47e1-4546-aed9-f810afc2aceb" providerId="ADAL" clId="{8F0318A2-5DAC-4E37-9BA7-0D9EB6CDC61E}" dt="2020-11-23T14:15:52.276" v="6720" actId="14100"/>
          <ac:cxnSpMkLst>
            <pc:docMk/>
            <pc:sldMk cId="721436477" sldId="298"/>
            <ac:cxnSpMk id="31" creationId="{1C484002-C7EC-4E1C-904E-592622235621}"/>
          </ac:cxnSpMkLst>
        </pc:cxnChg>
        <pc:cxnChg chg="add mod">
          <ac:chgData name="Srivastava, Divyansh" userId="4f46b25c-47e1-4546-aed9-f810afc2aceb" providerId="ADAL" clId="{8F0318A2-5DAC-4E37-9BA7-0D9EB6CDC61E}" dt="2020-11-23T09:33:57.333" v="5886" actId="14100"/>
          <ac:cxnSpMkLst>
            <pc:docMk/>
            <pc:sldMk cId="721436477" sldId="298"/>
            <ac:cxnSpMk id="32" creationId="{7D599C01-0EAC-4CC6-9C80-07494F2E8A97}"/>
          </ac:cxnSpMkLst>
        </pc:cxnChg>
      </pc:sldChg>
      <pc:sldChg chg="addSp delSp modSp add">
        <pc:chgData name="Srivastava, Divyansh" userId="4f46b25c-47e1-4546-aed9-f810afc2aceb" providerId="ADAL" clId="{8F0318A2-5DAC-4E37-9BA7-0D9EB6CDC61E}" dt="2020-11-23T16:01:19.575" v="6783" actId="255"/>
        <pc:sldMkLst>
          <pc:docMk/>
          <pc:sldMk cId="573436503" sldId="299"/>
        </pc:sldMkLst>
        <pc:spChg chg="mod">
          <ac:chgData name="Srivastava, Divyansh" userId="4f46b25c-47e1-4546-aed9-f810afc2aceb" providerId="ADAL" clId="{8F0318A2-5DAC-4E37-9BA7-0D9EB6CDC61E}" dt="2020-11-23T14:17:07.104" v="6734" actId="20577"/>
          <ac:spMkLst>
            <pc:docMk/>
            <pc:sldMk cId="573436503" sldId="299"/>
            <ac:spMk id="8" creationId="{63020788-1F70-49E5-9F91-A34590D267D8}"/>
          </ac:spMkLst>
        </pc:spChg>
        <pc:spChg chg="mod">
          <ac:chgData name="Srivastava, Divyansh" userId="4f46b25c-47e1-4546-aed9-f810afc2aceb" providerId="ADAL" clId="{8F0318A2-5DAC-4E37-9BA7-0D9EB6CDC61E}" dt="2020-11-23T16:01:19.575" v="6783" actId="255"/>
          <ac:spMkLst>
            <pc:docMk/>
            <pc:sldMk cId="573436503" sldId="299"/>
            <ac:spMk id="17" creationId="{00000000-0000-0000-0000-000000000000}"/>
          </ac:spMkLst>
        </pc:spChg>
        <pc:spChg chg="del">
          <ac:chgData name="Srivastava, Divyansh" userId="4f46b25c-47e1-4546-aed9-f810afc2aceb" providerId="ADAL" clId="{8F0318A2-5DAC-4E37-9BA7-0D9EB6CDC61E}" dt="2020-11-23T06:05:57.705" v="4618" actId="478"/>
          <ac:spMkLst>
            <pc:docMk/>
            <pc:sldMk cId="573436503" sldId="299"/>
            <ac:spMk id="21" creationId="{803C8CAA-9666-4507-8C50-FB21A6DB007A}"/>
          </ac:spMkLst>
        </pc:spChg>
        <pc:spChg chg="del mod">
          <ac:chgData name="Srivastava, Divyansh" userId="4f46b25c-47e1-4546-aed9-f810afc2aceb" providerId="ADAL" clId="{8F0318A2-5DAC-4E37-9BA7-0D9EB6CDC61E}" dt="2020-11-23T06:05:54.153" v="4617" actId="478"/>
          <ac:spMkLst>
            <pc:docMk/>
            <pc:sldMk cId="573436503" sldId="299"/>
            <ac:spMk id="22" creationId="{02F5764B-9BED-4C29-B2FB-F1DF20621785}"/>
          </ac:spMkLst>
        </pc:spChg>
        <pc:spChg chg="mod">
          <ac:chgData name="Srivastava, Divyansh" userId="4f46b25c-47e1-4546-aed9-f810afc2aceb" providerId="ADAL" clId="{8F0318A2-5DAC-4E37-9BA7-0D9EB6CDC61E}" dt="2020-11-23T14:17:44.044" v="6743" actId="2711"/>
          <ac:spMkLst>
            <pc:docMk/>
            <pc:sldMk cId="573436503" sldId="299"/>
            <ac:spMk id="23" creationId="{0D8AE73F-D1E3-4E97-A56F-F847462256F6}"/>
          </ac:spMkLst>
        </pc:spChg>
        <pc:spChg chg="del">
          <ac:chgData name="Srivastava, Divyansh" userId="4f46b25c-47e1-4546-aed9-f810afc2aceb" providerId="ADAL" clId="{8F0318A2-5DAC-4E37-9BA7-0D9EB6CDC61E}" dt="2020-11-23T06:06:02.293" v="4619" actId="478"/>
          <ac:spMkLst>
            <pc:docMk/>
            <pc:sldMk cId="573436503" sldId="299"/>
            <ac:spMk id="25" creationId="{E5FDBCF0-44F9-4862-8CC3-30A1D8E6D00F}"/>
          </ac:spMkLst>
        </pc:spChg>
        <pc:picChg chg="add mod">
          <ac:chgData name="Srivastava, Divyansh" userId="4f46b25c-47e1-4546-aed9-f810afc2aceb" providerId="ADAL" clId="{8F0318A2-5DAC-4E37-9BA7-0D9EB6CDC61E}" dt="2020-11-23T14:17:14.730" v="6735" actId="1076"/>
          <ac:picMkLst>
            <pc:docMk/>
            <pc:sldMk cId="573436503" sldId="299"/>
            <ac:picMk id="5" creationId="{0112D489-FF2C-4E2E-B7B4-DB4565BFBBE4}"/>
          </ac:picMkLst>
        </pc:picChg>
        <pc:picChg chg="del">
          <ac:chgData name="Srivastava, Divyansh" userId="4f46b25c-47e1-4546-aed9-f810afc2aceb" providerId="ADAL" clId="{8F0318A2-5DAC-4E37-9BA7-0D9EB6CDC61E}" dt="2020-11-23T06:01:38.936" v="4331" actId="478"/>
          <ac:picMkLst>
            <pc:docMk/>
            <pc:sldMk cId="573436503" sldId="299"/>
            <ac:picMk id="6" creationId="{B5D4C7DA-276C-44F7-A82E-27A5C43A03E7}"/>
          </ac:picMkLst>
        </pc:picChg>
        <pc:cxnChg chg="add del mod">
          <ac:chgData name="Srivastava, Divyansh" userId="4f46b25c-47e1-4546-aed9-f810afc2aceb" providerId="ADAL" clId="{8F0318A2-5DAC-4E37-9BA7-0D9EB6CDC61E}" dt="2020-11-23T09:34:27.808" v="5891" actId="478"/>
          <ac:cxnSpMkLst>
            <pc:docMk/>
            <pc:sldMk cId="573436503" sldId="299"/>
            <ac:cxnSpMk id="9" creationId="{F12D1709-0E90-4425-AA49-CEF0128914A2}"/>
          </ac:cxnSpMkLst>
        </pc:cxnChg>
        <pc:cxnChg chg="del mod">
          <ac:chgData name="Srivastava, Divyansh" userId="4f46b25c-47e1-4546-aed9-f810afc2aceb" providerId="ADAL" clId="{8F0318A2-5DAC-4E37-9BA7-0D9EB6CDC61E}" dt="2020-11-23T06:03:44.064" v="4480" actId="478"/>
          <ac:cxnSpMkLst>
            <pc:docMk/>
            <pc:sldMk cId="573436503" sldId="299"/>
            <ac:cxnSpMk id="10" creationId="{BE69C376-BF12-48A7-BA18-96D7B399A594}"/>
          </ac:cxnSpMkLst>
        </pc:cxnChg>
        <pc:cxnChg chg="del">
          <ac:chgData name="Srivastava, Divyansh" userId="4f46b25c-47e1-4546-aed9-f810afc2aceb" providerId="ADAL" clId="{8F0318A2-5DAC-4E37-9BA7-0D9EB6CDC61E}" dt="2020-11-23T06:03:41.966" v="4479" actId="478"/>
          <ac:cxnSpMkLst>
            <pc:docMk/>
            <pc:sldMk cId="573436503" sldId="299"/>
            <ac:cxnSpMk id="15" creationId="{3A28F295-D017-4E8B-80D6-1F5926055ABE}"/>
          </ac:cxnSpMkLst>
        </pc:cxnChg>
        <pc:cxnChg chg="del">
          <ac:chgData name="Srivastava, Divyansh" userId="4f46b25c-47e1-4546-aed9-f810afc2aceb" providerId="ADAL" clId="{8F0318A2-5DAC-4E37-9BA7-0D9EB6CDC61E}" dt="2020-11-23T06:03:39.715" v="4478" actId="478"/>
          <ac:cxnSpMkLst>
            <pc:docMk/>
            <pc:sldMk cId="573436503" sldId="299"/>
            <ac:cxnSpMk id="18" creationId="{9F6AF283-CFB1-40BE-8A00-5F078F400856}"/>
          </ac:cxnSpMkLst>
        </pc:cxnChg>
        <pc:cxnChg chg="del">
          <ac:chgData name="Srivastava, Divyansh" userId="4f46b25c-47e1-4546-aed9-f810afc2aceb" providerId="ADAL" clId="{8F0318A2-5DAC-4E37-9BA7-0D9EB6CDC61E}" dt="2020-11-23T06:03:37.515" v="4477" actId="478"/>
          <ac:cxnSpMkLst>
            <pc:docMk/>
            <pc:sldMk cId="573436503" sldId="299"/>
            <ac:cxnSpMk id="19" creationId="{EEEFCC0C-9029-49D6-99C7-F4050C650BBE}"/>
          </ac:cxnSpMkLst>
        </pc:cxnChg>
        <pc:cxnChg chg="add mod">
          <ac:chgData name="Srivastava, Divyansh" userId="4f46b25c-47e1-4546-aed9-f810afc2aceb" providerId="ADAL" clId="{8F0318A2-5DAC-4E37-9BA7-0D9EB6CDC61E}" dt="2020-11-23T14:17:18.335" v="6736" actId="1076"/>
          <ac:cxnSpMkLst>
            <pc:docMk/>
            <pc:sldMk cId="573436503" sldId="299"/>
            <ac:cxnSpMk id="24" creationId="{AAA18ABD-1A19-44C5-A0D1-5600784BD6C4}"/>
          </ac:cxnSpMkLst>
        </pc:cxnChg>
      </pc:sldChg>
      <pc:sldChg chg="addSp delSp modSp add">
        <pc:chgData name="Srivastava, Divyansh" userId="4f46b25c-47e1-4546-aed9-f810afc2aceb" providerId="ADAL" clId="{8F0318A2-5DAC-4E37-9BA7-0D9EB6CDC61E}" dt="2020-11-23T14:18:33.517" v="6757" actId="2711"/>
        <pc:sldMkLst>
          <pc:docMk/>
          <pc:sldMk cId="501197624" sldId="300"/>
        </pc:sldMkLst>
        <pc:spChg chg="mod">
          <ac:chgData name="Srivastava, Divyansh" userId="4f46b25c-47e1-4546-aed9-f810afc2aceb" providerId="ADAL" clId="{8F0318A2-5DAC-4E37-9BA7-0D9EB6CDC61E}" dt="2020-11-23T14:18:28.923" v="6756" actId="2711"/>
          <ac:spMkLst>
            <pc:docMk/>
            <pc:sldMk cId="501197624" sldId="300"/>
            <ac:spMk id="8" creationId="{63020788-1F70-49E5-9F91-A34590D267D8}"/>
          </ac:spMkLst>
        </pc:spChg>
        <pc:spChg chg="add mod">
          <ac:chgData name="Srivastava, Divyansh" userId="4f46b25c-47e1-4546-aed9-f810afc2aceb" providerId="ADAL" clId="{8F0318A2-5DAC-4E37-9BA7-0D9EB6CDC61E}" dt="2020-11-23T14:18:23.465" v="6755" actId="14100"/>
          <ac:spMkLst>
            <pc:docMk/>
            <pc:sldMk cId="501197624" sldId="300"/>
            <ac:spMk id="14" creationId="{C048ED1E-72E8-4C73-A283-526313729959}"/>
          </ac:spMkLst>
        </pc:spChg>
        <pc:spChg chg="mod">
          <ac:chgData name="Srivastava, Divyansh" userId="4f46b25c-47e1-4546-aed9-f810afc2aceb" providerId="ADAL" clId="{8F0318A2-5DAC-4E37-9BA7-0D9EB6CDC61E}" dt="2020-11-23T14:18:33.517" v="6757" actId="2711"/>
          <ac:spMkLst>
            <pc:docMk/>
            <pc:sldMk cId="501197624" sldId="300"/>
            <ac:spMk id="17" creationId="{00000000-0000-0000-0000-000000000000}"/>
          </ac:spMkLst>
        </pc:spChg>
        <pc:spChg chg="del mod">
          <ac:chgData name="Srivastava, Divyansh" userId="4f46b25c-47e1-4546-aed9-f810afc2aceb" providerId="ADAL" clId="{8F0318A2-5DAC-4E37-9BA7-0D9EB6CDC61E}" dt="2020-11-23T06:08:58.046" v="4714" actId="478"/>
          <ac:spMkLst>
            <pc:docMk/>
            <pc:sldMk cId="501197624" sldId="300"/>
            <ac:spMk id="23" creationId="{0D8AE73F-D1E3-4E97-A56F-F847462256F6}"/>
          </ac:spMkLst>
        </pc:spChg>
        <pc:picChg chg="del">
          <ac:chgData name="Srivastava, Divyansh" userId="4f46b25c-47e1-4546-aed9-f810afc2aceb" providerId="ADAL" clId="{8F0318A2-5DAC-4E37-9BA7-0D9EB6CDC61E}" dt="2020-11-23T06:07:49.442" v="4702" actId="478"/>
          <ac:picMkLst>
            <pc:docMk/>
            <pc:sldMk cId="501197624" sldId="300"/>
            <ac:picMk id="5" creationId="{0112D489-FF2C-4E2E-B7B4-DB4565BFBBE4}"/>
          </ac:picMkLst>
        </pc:picChg>
        <pc:picChg chg="add del mod">
          <ac:chgData name="Srivastava, Divyansh" userId="4f46b25c-47e1-4546-aed9-f810afc2aceb" providerId="ADAL" clId="{8F0318A2-5DAC-4E37-9BA7-0D9EB6CDC61E}" dt="2020-11-23T06:08:05.326" v="4704" actId="478"/>
          <ac:picMkLst>
            <pc:docMk/>
            <pc:sldMk cId="501197624" sldId="300"/>
            <ac:picMk id="6" creationId="{D1FDC9CC-6A7D-4BF9-B5E9-D7BF483A49AF}"/>
          </ac:picMkLst>
        </pc:picChg>
        <pc:picChg chg="add mod">
          <ac:chgData name="Srivastava, Divyansh" userId="4f46b25c-47e1-4546-aed9-f810afc2aceb" providerId="ADAL" clId="{8F0318A2-5DAC-4E37-9BA7-0D9EB6CDC61E}" dt="2020-11-23T14:18:06.963" v="6751" actId="1076"/>
          <ac:picMkLst>
            <pc:docMk/>
            <pc:sldMk cId="501197624" sldId="300"/>
            <ac:picMk id="10" creationId="{06C4C906-9E6E-4E0F-97F0-955555C75CD4}"/>
          </ac:picMkLst>
        </pc:picChg>
        <pc:cxnChg chg="del">
          <ac:chgData name="Srivastava, Divyansh" userId="4f46b25c-47e1-4546-aed9-f810afc2aceb" providerId="ADAL" clId="{8F0318A2-5DAC-4E37-9BA7-0D9EB6CDC61E}" dt="2020-11-23T06:08:34.651" v="4710" actId="478"/>
          <ac:cxnSpMkLst>
            <pc:docMk/>
            <pc:sldMk cId="501197624" sldId="300"/>
            <ac:cxnSpMk id="9" creationId="{F12D1709-0E90-4425-AA49-CEF0128914A2}"/>
          </ac:cxnSpMkLst>
        </pc:cxnChg>
        <pc:cxnChg chg="add del mod">
          <ac:chgData name="Srivastava, Divyansh" userId="4f46b25c-47e1-4546-aed9-f810afc2aceb" providerId="ADAL" clId="{8F0318A2-5DAC-4E37-9BA7-0D9EB6CDC61E}" dt="2020-11-23T09:34:55.655" v="5897" actId="478"/>
          <ac:cxnSpMkLst>
            <pc:docMk/>
            <pc:sldMk cId="501197624" sldId="300"/>
            <ac:cxnSpMk id="13" creationId="{890EB3E2-3EA2-4718-9AF4-18CFF0C48587}"/>
          </ac:cxnSpMkLst>
        </pc:cxnChg>
        <pc:cxnChg chg="add mod">
          <ac:chgData name="Srivastava, Divyansh" userId="4f46b25c-47e1-4546-aed9-f810afc2aceb" providerId="ADAL" clId="{8F0318A2-5DAC-4E37-9BA7-0D9EB6CDC61E}" dt="2020-11-23T14:18:10.932" v="6752" actId="1076"/>
          <ac:cxnSpMkLst>
            <pc:docMk/>
            <pc:sldMk cId="501197624" sldId="300"/>
            <ac:cxnSpMk id="18" creationId="{4CED9CC0-C165-4C3A-A9EE-5B6CB69BB575}"/>
          </ac:cxnSpMkLst>
        </pc:cxnChg>
      </pc:sldChg>
      <pc:sldChg chg="addSp delSp modSp add">
        <pc:chgData name="Srivastava, Divyansh" userId="4f46b25c-47e1-4546-aed9-f810afc2aceb" providerId="ADAL" clId="{8F0318A2-5DAC-4E37-9BA7-0D9EB6CDC61E}" dt="2020-11-23T14:19:15.398" v="6770" actId="1076"/>
        <pc:sldMkLst>
          <pc:docMk/>
          <pc:sldMk cId="810020550" sldId="301"/>
        </pc:sldMkLst>
        <pc:spChg chg="mod">
          <ac:chgData name="Srivastava, Divyansh" userId="4f46b25c-47e1-4546-aed9-f810afc2aceb" providerId="ADAL" clId="{8F0318A2-5DAC-4E37-9BA7-0D9EB6CDC61E}" dt="2020-11-23T14:18:56.948" v="6766" actId="2711"/>
          <ac:spMkLst>
            <pc:docMk/>
            <pc:sldMk cId="810020550" sldId="301"/>
            <ac:spMk id="8" creationId="{63020788-1F70-49E5-9F91-A34590D267D8}"/>
          </ac:spMkLst>
        </pc:spChg>
        <pc:spChg chg="mod">
          <ac:chgData name="Srivastava, Divyansh" userId="4f46b25c-47e1-4546-aed9-f810afc2aceb" providerId="ADAL" clId="{8F0318A2-5DAC-4E37-9BA7-0D9EB6CDC61E}" dt="2020-11-23T14:19:06.544" v="6768" actId="14100"/>
          <ac:spMkLst>
            <pc:docMk/>
            <pc:sldMk cId="810020550" sldId="301"/>
            <ac:spMk id="14" creationId="{C048ED1E-72E8-4C73-A283-526313729959}"/>
          </ac:spMkLst>
        </pc:spChg>
        <pc:spChg chg="mod">
          <ac:chgData name="Srivastava, Divyansh" userId="4f46b25c-47e1-4546-aed9-f810afc2aceb" providerId="ADAL" clId="{8F0318A2-5DAC-4E37-9BA7-0D9EB6CDC61E}" dt="2020-11-23T14:18:43.914" v="6758" actId="2711"/>
          <ac:spMkLst>
            <pc:docMk/>
            <pc:sldMk cId="810020550" sldId="301"/>
            <ac:spMk id="17" creationId="{00000000-0000-0000-0000-000000000000}"/>
          </ac:spMkLst>
        </pc:spChg>
        <pc:spChg chg="add mod">
          <ac:chgData name="Srivastava, Divyansh" userId="4f46b25c-47e1-4546-aed9-f810afc2aceb" providerId="ADAL" clId="{8F0318A2-5DAC-4E37-9BA7-0D9EB6CDC61E}" dt="2020-11-23T14:19:15.398" v="6770" actId="1076"/>
          <ac:spMkLst>
            <pc:docMk/>
            <pc:sldMk cId="810020550" sldId="301"/>
            <ac:spMk id="21" creationId="{ABF25B39-9761-4935-84F0-2114CD4516BE}"/>
          </ac:spMkLst>
        </pc:spChg>
        <pc:picChg chg="add mod">
          <ac:chgData name="Srivastava, Divyansh" userId="4f46b25c-47e1-4546-aed9-f810afc2aceb" providerId="ADAL" clId="{8F0318A2-5DAC-4E37-9BA7-0D9EB6CDC61E}" dt="2020-11-23T06:14:30.454" v="5011" actId="14100"/>
          <ac:picMkLst>
            <pc:docMk/>
            <pc:sldMk cId="810020550" sldId="301"/>
            <ac:picMk id="5" creationId="{E78082F1-F4FB-4188-BCED-25DD106F35EB}"/>
          </ac:picMkLst>
        </pc:picChg>
        <pc:picChg chg="del">
          <ac:chgData name="Srivastava, Divyansh" userId="4f46b25c-47e1-4546-aed9-f810afc2aceb" providerId="ADAL" clId="{8F0318A2-5DAC-4E37-9BA7-0D9EB6CDC61E}" dt="2020-11-23T06:13:58.353" v="5006" actId="478"/>
          <ac:picMkLst>
            <pc:docMk/>
            <pc:sldMk cId="810020550" sldId="301"/>
            <ac:picMk id="10" creationId="{06C4C906-9E6E-4E0F-97F0-955555C75CD4}"/>
          </ac:picMkLst>
        </pc:picChg>
        <pc:cxnChg chg="add del mod">
          <ac:chgData name="Srivastava, Divyansh" userId="4f46b25c-47e1-4546-aed9-f810afc2aceb" providerId="ADAL" clId="{8F0318A2-5DAC-4E37-9BA7-0D9EB6CDC61E}" dt="2020-11-23T06:15:01.650" v="5043" actId="11529"/>
          <ac:cxnSpMkLst>
            <pc:docMk/>
            <pc:sldMk cId="810020550" sldId="301"/>
            <ac:cxnSpMk id="7" creationId="{326144AE-492C-4195-997C-FCAAD08BC063}"/>
          </ac:cxnSpMkLst>
        </pc:cxnChg>
        <pc:cxnChg chg="del">
          <ac:chgData name="Srivastava, Divyansh" userId="4f46b25c-47e1-4546-aed9-f810afc2aceb" providerId="ADAL" clId="{8F0318A2-5DAC-4E37-9BA7-0D9EB6CDC61E}" dt="2020-11-23T06:14:01.572" v="5007" actId="478"/>
          <ac:cxnSpMkLst>
            <pc:docMk/>
            <pc:sldMk cId="810020550" sldId="301"/>
            <ac:cxnSpMk id="13" creationId="{890EB3E2-3EA2-4718-9AF4-18CFF0C48587}"/>
          </ac:cxnSpMkLst>
        </pc:cxnChg>
        <pc:cxnChg chg="add del mod">
          <ac:chgData name="Srivastava, Divyansh" userId="4f46b25c-47e1-4546-aed9-f810afc2aceb" providerId="ADAL" clId="{8F0318A2-5DAC-4E37-9BA7-0D9EB6CDC61E}" dt="2020-11-23T09:35:12.329" v="5901" actId="478"/>
          <ac:cxnSpMkLst>
            <pc:docMk/>
            <pc:sldMk cId="810020550" sldId="301"/>
            <ac:cxnSpMk id="15" creationId="{84B5B081-54D1-4E55-90D6-32FC34ABCA36}"/>
          </ac:cxnSpMkLst>
        </pc:cxnChg>
        <pc:cxnChg chg="add del mod">
          <ac:chgData name="Srivastava, Divyansh" userId="4f46b25c-47e1-4546-aed9-f810afc2aceb" providerId="ADAL" clId="{8F0318A2-5DAC-4E37-9BA7-0D9EB6CDC61E}" dt="2020-11-23T09:35:27.152" v="5907" actId="478"/>
          <ac:cxnSpMkLst>
            <pc:docMk/>
            <pc:sldMk cId="810020550" sldId="301"/>
            <ac:cxnSpMk id="20" creationId="{E1229D65-B45D-461C-A020-F5737B461FE3}"/>
          </ac:cxnSpMkLst>
        </pc:cxnChg>
        <pc:cxnChg chg="add mod">
          <ac:chgData name="Srivastava, Divyansh" userId="4f46b25c-47e1-4546-aed9-f810afc2aceb" providerId="ADAL" clId="{8F0318A2-5DAC-4E37-9BA7-0D9EB6CDC61E}" dt="2020-11-23T09:35:20.914" v="5904" actId="14100"/>
          <ac:cxnSpMkLst>
            <pc:docMk/>
            <pc:sldMk cId="810020550" sldId="301"/>
            <ac:cxnSpMk id="22" creationId="{6358CBAE-01A8-4256-97FE-A831EBD03789}"/>
          </ac:cxnSpMkLst>
        </pc:cxnChg>
        <pc:cxnChg chg="add mod">
          <ac:chgData name="Srivastava, Divyansh" userId="4f46b25c-47e1-4546-aed9-f810afc2aceb" providerId="ADAL" clId="{8F0318A2-5DAC-4E37-9BA7-0D9EB6CDC61E}" dt="2020-11-23T09:35:36.750" v="5910" actId="14100"/>
          <ac:cxnSpMkLst>
            <pc:docMk/>
            <pc:sldMk cId="810020550" sldId="301"/>
            <ac:cxnSpMk id="24" creationId="{EF0BAAF5-5F86-48B1-BA41-71FAFDA38F7B}"/>
          </ac:cxnSpMkLst>
        </pc:cxnChg>
      </pc:sldChg>
      <pc:sldChg chg="addSp delSp modSp add ord">
        <pc:chgData name="Srivastava, Divyansh" userId="4f46b25c-47e1-4546-aed9-f810afc2aceb" providerId="ADAL" clId="{8F0318A2-5DAC-4E37-9BA7-0D9EB6CDC61E}" dt="2020-11-23T14:20:24.237" v="6780" actId="2711"/>
        <pc:sldMkLst>
          <pc:docMk/>
          <pc:sldMk cId="1157716846" sldId="302"/>
        </pc:sldMkLst>
        <pc:spChg chg="mod">
          <ac:chgData name="Srivastava, Divyansh" userId="4f46b25c-47e1-4546-aed9-f810afc2aceb" providerId="ADAL" clId="{8F0318A2-5DAC-4E37-9BA7-0D9EB6CDC61E}" dt="2020-11-23T06:19:19.857" v="5228" actId="20577"/>
          <ac:spMkLst>
            <pc:docMk/>
            <pc:sldMk cId="1157716846" sldId="302"/>
            <ac:spMk id="8" creationId="{63020788-1F70-49E5-9F91-A34590D267D8}"/>
          </ac:spMkLst>
        </pc:spChg>
        <pc:spChg chg="del mod">
          <ac:chgData name="Srivastava, Divyansh" userId="4f46b25c-47e1-4546-aed9-f810afc2aceb" providerId="ADAL" clId="{8F0318A2-5DAC-4E37-9BA7-0D9EB6CDC61E}" dt="2020-11-23T06:18:58.717" v="5221" actId="478"/>
          <ac:spMkLst>
            <pc:docMk/>
            <pc:sldMk cId="1157716846" sldId="302"/>
            <ac:spMk id="14" creationId="{C048ED1E-72E8-4C73-A283-526313729959}"/>
          </ac:spMkLst>
        </pc:spChg>
        <pc:spChg chg="mod">
          <ac:chgData name="Srivastava, Divyansh" userId="4f46b25c-47e1-4546-aed9-f810afc2aceb" providerId="ADAL" clId="{8F0318A2-5DAC-4E37-9BA7-0D9EB6CDC61E}" dt="2020-11-23T14:20:13.845" v="6778" actId="2711"/>
          <ac:spMkLst>
            <pc:docMk/>
            <pc:sldMk cId="1157716846" sldId="302"/>
            <ac:spMk id="17" creationId="{00000000-0000-0000-0000-000000000000}"/>
          </ac:spMkLst>
        </pc:spChg>
        <pc:spChg chg="del mod">
          <ac:chgData name="Srivastava, Divyansh" userId="4f46b25c-47e1-4546-aed9-f810afc2aceb" providerId="ADAL" clId="{8F0318A2-5DAC-4E37-9BA7-0D9EB6CDC61E}" dt="2020-11-23T06:19:11.055" v="5227" actId="478"/>
          <ac:spMkLst>
            <pc:docMk/>
            <pc:sldMk cId="1157716846" sldId="302"/>
            <ac:spMk id="21" creationId="{ABF25B39-9761-4935-84F0-2114CD4516BE}"/>
          </ac:spMkLst>
        </pc:spChg>
        <pc:spChg chg="add mod">
          <ac:chgData name="Srivastava, Divyansh" userId="4f46b25c-47e1-4546-aed9-f810afc2aceb" providerId="ADAL" clId="{8F0318A2-5DAC-4E37-9BA7-0D9EB6CDC61E}" dt="2020-11-23T14:20:19.060" v="6779" actId="2711"/>
          <ac:spMkLst>
            <pc:docMk/>
            <pc:sldMk cId="1157716846" sldId="302"/>
            <ac:spMk id="24" creationId="{C665CE59-1ACC-409E-BC1A-CB6D295CC506}"/>
          </ac:spMkLst>
        </pc:spChg>
        <pc:spChg chg="add mod">
          <ac:chgData name="Srivastava, Divyansh" userId="4f46b25c-47e1-4546-aed9-f810afc2aceb" providerId="ADAL" clId="{8F0318A2-5DAC-4E37-9BA7-0D9EB6CDC61E}" dt="2020-11-23T14:20:24.237" v="6780" actId="2711"/>
          <ac:spMkLst>
            <pc:docMk/>
            <pc:sldMk cId="1157716846" sldId="302"/>
            <ac:spMk id="25" creationId="{AF7527F9-8BC9-4B93-A9B4-9B7C8634278A}"/>
          </ac:spMkLst>
        </pc:spChg>
        <pc:picChg chg="del mod">
          <ac:chgData name="Srivastava, Divyansh" userId="4f46b25c-47e1-4546-aed9-f810afc2aceb" providerId="ADAL" clId="{8F0318A2-5DAC-4E37-9BA7-0D9EB6CDC61E}" dt="2020-11-23T06:18:53.739" v="5219" actId="478"/>
          <ac:picMkLst>
            <pc:docMk/>
            <pc:sldMk cId="1157716846" sldId="302"/>
            <ac:picMk id="5" creationId="{E78082F1-F4FB-4188-BCED-25DD106F35EB}"/>
          </ac:picMkLst>
        </pc:picChg>
        <pc:picChg chg="add del mod">
          <ac:chgData name="Srivastava, Divyansh" userId="4f46b25c-47e1-4546-aed9-f810afc2aceb" providerId="ADAL" clId="{8F0318A2-5DAC-4E37-9BA7-0D9EB6CDC61E}" dt="2020-11-23T06:19:28.991" v="5230" actId="478"/>
          <ac:picMkLst>
            <pc:docMk/>
            <pc:sldMk cId="1157716846" sldId="302"/>
            <ac:picMk id="6" creationId="{E2ADF8CF-8D4D-4D84-8231-D5077324BAAD}"/>
          </ac:picMkLst>
        </pc:picChg>
        <pc:picChg chg="add mod">
          <ac:chgData name="Srivastava, Divyansh" userId="4f46b25c-47e1-4546-aed9-f810afc2aceb" providerId="ADAL" clId="{8F0318A2-5DAC-4E37-9BA7-0D9EB6CDC61E}" dt="2020-11-23T06:19:53.654" v="5236" actId="14100"/>
          <ac:picMkLst>
            <pc:docMk/>
            <pc:sldMk cId="1157716846" sldId="302"/>
            <ac:picMk id="9" creationId="{7B680FAB-511D-4BF4-9C7D-E77552D5F816}"/>
          </ac:picMkLst>
        </pc:picChg>
        <pc:cxnChg chg="add del mod">
          <ac:chgData name="Srivastava, Divyansh" userId="4f46b25c-47e1-4546-aed9-f810afc2aceb" providerId="ADAL" clId="{8F0318A2-5DAC-4E37-9BA7-0D9EB6CDC61E}" dt="2020-11-23T06:20:15.715" v="5240" actId="11529"/>
          <ac:cxnSpMkLst>
            <pc:docMk/>
            <pc:sldMk cId="1157716846" sldId="302"/>
            <ac:cxnSpMk id="12" creationId="{B93A4625-363E-4FF1-9092-3BBE60756883}"/>
          </ac:cxnSpMkLst>
        </pc:cxnChg>
        <pc:cxnChg chg="del mod">
          <ac:chgData name="Srivastava, Divyansh" userId="4f46b25c-47e1-4546-aed9-f810afc2aceb" providerId="ADAL" clId="{8F0318A2-5DAC-4E37-9BA7-0D9EB6CDC61E}" dt="2020-11-23T06:19:00.647" v="5222" actId="478"/>
          <ac:cxnSpMkLst>
            <pc:docMk/>
            <pc:sldMk cId="1157716846" sldId="302"/>
            <ac:cxnSpMk id="15" creationId="{84B5B081-54D1-4E55-90D6-32FC34ABCA36}"/>
          </ac:cxnSpMkLst>
        </pc:cxnChg>
        <pc:cxnChg chg="add del mod">
          <ac:chgData name="Srivastava, Divyansh" userId="4f46b25c-47e1-4546-aed9-f810afc2aceb" providerId="ADAL" clId="{8F0318A2-5DAC-4E37-9BA7-0D9EB6CDC61E}" dt="2020-11-23T09:35:45.672" v="5911" actId="478"/>
          <ac:cxnSpMkLst>
            <pc:docMk/>
            <pc:sldMk cId="1157716846" sldId="302"/>
            <ac:cxnSpMk id="18" creationId="{ACC6E376-E6E4-45D9-BA92-A12D16E39C40}"/>
          </ac:cxnSpMkLst>
        </pc:cxnChg>
        <pc:cxnChg chg="del">
          <ac:chgData name="Srivastava, Divyansh" userId="4f46b25c-47e1-4546-aed9-f810afc2aceb" providerId="ADAL" clId="{8F0318A2-5DAC-4E37-9BA7-0D9EB6CDC61E}" dt="2020-11-23T06:19:02.530" v="5223" actId="478"/>
          <ac:cxnSpMkLst>
            <pc:docMk/>
            <pc:sldMk cId="1157716846" sldId="302"/>
            <ac:cxnSpMk id="20" creationId="{E1229D65-B45D-461C-A020-F5737B461FE3}"/>
          </ac:cxnSpMkLst>
        </pc:cxnChg>
        <pc:cxnChg chg="add del mod">
          <ac:chgData name="Srivastava, Divyansh" userId="4f46b25c-47e1-4546-aed9-f810afc2aceb" providerId="ADAL" clId="{8F0318A2-5DAC-4E37-9BA7-0D9EB6CDC61E}" dt="2020-11-23T09:36:04.198" v="5917" actId="478"/>
          <ac:cxnSpMkLst>
            <pc:docMk/>
            <pc:sldMk cId="1157716846" sldId="302"/>
            <ac:cxnSpMk id="23" creationId="{A3050833-EFC3-4F59-B158-C757346AE0F3}"/>
          </ac:cxnSpMkLst>
        </pc:cxnChg>
        <pc:cxnChg chg="add del mod">
          <ac:chgData name="Srivastava, Divyansh" userId="4f46b25c-47e1-4546-aed9-f810afc2aceb" providerId="ADAL" clId="{8F0318A2-5DAC-4E37-9BA7-0D9EB6CDC61E}" dt="2020-11-23T06:22:58.483" v="5379" actId="478"/>
          <ac:cxnSpMkLst>
            <pc:docMk/>
            <pc:sldMk cId="1157716846" sldId="302"/>
            <ac:cxnSpMk id="28" creationId="{F6155444-63B0-4D34-8BA7-4A49A8004F92}"/>
          </ac:cxnSpMkLst>
        </pc:cxnChg>
        <pc:cxnChg chg="add mod">
          <ac:chgData name="Srivastava, Divyansh" userId="4f46b25c-47e1-4546-aed9-f810afc2aceb" providerId="ADAL" clId="{8F0318A2-5DAC-4E37-9BA7-0D9EB6CDC61E}" dt="2020-11-23T09:35:58.365" v="5915" actId="14100"/>
          <ac:cxnSpMkLst>
            <pc:docMk/>
            <pc:sldMk cId="1157716846" sldId="302"/>
            <ac:cxnSpMk id="29" creationId="{8750EE87-2BEB-4A3F-AFEC-9F13B56A22CF}"/>
          </ac:cxnSpMkLst>
        </pc:cxnChg>
        <pc:cxnChg chg="add mod">
          <ac:chgData name="Srivastava, Divyansh" userId="4f46b25c-47e1-4546-aed9-f810afc2aceb" providerId="ADAL" clId="{8F0318A2-5DAC-4E37-9BA7-0D9EB6CDC61E}" dt="2020-11-23T09:36:14.494" v="5920" actId="14100"/>
          <ac:cxnSpMkLst>
            <pc:docMk/>
            <pc:sldMk cId="1157716846" sldId="302"/>
            <ac:cxnSpMk id="32" creationId="{36B94AF9-AFAC-4B5A-8CCF-7C008862BAF2}"/>
          </ac:cxnSpMkLst>
        </pc:cxnChg>
      </pc:sldChg>
      <pc:sldChg chg="addSp delSp modSp add">
        <pc:chgData name="Srivastava, Divyansh" userId="4f46b25c-47e1-4546-aed9-f810afc2aceb" providerId="ADAL" clId="{8F0318A2-5DAC-4E37-9BA7-0D9EB6CDC61E}" dt="2020-11-23T16:12:41.592" v="7014" actId="1076"/>
        <pc:sldMkLst>
          <pc:docMk/>
          <pc:sldMk cId="2532779318" sldId="303"/>
        </pc:sldMkLst>
        <pc:spChg chg="mod">
          <ac:chgData name="Srivastava, Divyansh" userId="4f46b25c-47e1-4546-aed9-f810afc2aceb" providerId="ADAL" clId="{8F0318A2-5DAC-4E37-9BA7-0D9EB6CDC61E}" dt="2020-11-23T14:20:32.885" v="6781" actId="2711"/>
          <ac:spMkLst>
            <pc:docMk/>
            <pc:sldMk cId="2532779318" sldId="303"/>
            <ac:spMk id="17" creationId="{00000000-0000-0000-0000-000000000000}"/>
          </ac:spMkLst>
        </pc:spChg>
        <pc:spChg chg="del mod">
          <ac:chgData name="Srivastava, Divyansh" userId="4f46b25c-47e1-4546-aed9-f810afc2aceb" providerId="ADAL" clId="{8F0318A2-5DAC-4E37-9BA7-0D9EB6CDC61E}" dt="2020-11-23T06:24:17.762" v="5420" actId="478"/>
          <ac:spMkLst>
            <pc:docMk/>
            <pc:sldMk cId="2532779318" sldId="303"/>
            <ac:spMk id="24" creationId="{C665CE59-1ACC-409E-BC1A-CB6D295CC506}"/>
          </ac:spMkLst>
        </pc:spChg>
        <pc:spChg chg="del">
          <ac:chgData name="Srivastava, Divyansh" userId="4f46b25c-47e1-4546-aed9-f810afc2aceb" providerId="ADAL" clId="{8F0318A2-5DAC-4E37-9BA7-0D9EB6CDC61E}" dt="2020-11-23T06:24:15.007" v="5418" actId="478"/>
          <ac:spMkLst>
            <pc:docMk/>
            <pc:sldMk cId="2532779318" sldId="303"/>
            <ac:spMk id="25" creationId="{AF7527F9-8BC9-4B93-A9B4-9B7C8634278A}"/>
          </ac:spMkLst>
        </pc:spChg>
        <pc:picChg chg="add mod">
          <ac:chgData name="Srivastava, Divyansh" userId="4f46b25c-47e1-4546-aed9-f810afc2aceb" providerId="ADAL" clId="{8F0318A2-5DAC-4E37-9BA7-0D9EB6CDC61E}" dt="2020-11-23T06:23:44.096" v="5417" actId="14100"/>
          <ac:picMkLst>
            <pc:docMk/>
            <pc:sldMk cId="2532779318" sldId="303"/>
            <ac:picMk id="5" creationId="{3B71312F-CEE4-4EB6-979E-96EABF21AF56}"/>
          </ac:picMkLst>
        </pc:picChg>
        <pc:picChg chg="del mod">
          <ac:chgData name="Srivastava, Divyansh" userId="4f46b25c-47e1-4546-aed9-f810afc2aceb" providerId="ADAL" clId="{8F0318A2-5DAC-4E37-9BA7-0D9EB6CDC61E}" dt="2020-11-23T06:23:23.350" v="5411" actId="478"/>
          <ac:picMkLst>
            <pc:docMk/>
            <pc:sldMk cId="2532779318" sldId="303"/>
            <ac:picMk id="9" creationId="{7B680FAB-511D-4BF4-9C7D-E77552D5F816}"/>
          </ac:picMkLst>
        </pc:picChg>
        <pc:cxnChg chg="mod">
          <ac:chgData name="Srivastava, Divyansh" userId="4f46b25c-47e1-4546-aed9-f810afc2aceb" providerId="ADAL" clId="{8F0318A2-5DAC-4E37-9BA7-0D9EB6CDC61E}" dt="2020-11-23T16:12:41.592" v="7014" actId="1076"/>
          <ac:cxnSpMkLst>
            <pc:docMk/>
            <pc:sldMk cId="2532779318" sldId="303"/>
            <ac:cxnSpMk id="11" creationId="{773410F3-5464-484D-81A6-CA1BC6EC9173}"/>
          </ac:cxnSpMkLst>
        </pc:cxnChg>
        <pc:cxnChg chg="del">
          <ac:chgData name="Srivastava, Divyansh" userId="4f46b25c-47e1-4546-aed9-f810afc2aceb" providerId="ADAL" clId="{8F0318A2-5DAC-4E37-9BA7-0D9EB6CDC61E}" dt="2020-11-23T06:23:25.407" v="5412" actId="478"/>
          <ac:cxnSpMkLst>
            <pc:docMk/>
            <pc:sldMk cId="2532779318" sldId="303"/>
            <ac:cxnSpMk id="18" creationId="{ACC6E376-E6E4-45D9-BA92-A12D16E39C40}"/>
          </ac:cxnSpMkLst>
        </pc:cxnChg>
        <pc:cxnChg chg="del">
          <ac:chgData name="Srivastava, Divyansh" userId="4f46b25c-47e1-4546-aed9-f810afc2aceb" providerId="ADAL" clId="{8F0318A2-5DAC-4E37-9BA7-0D9EB6CDC61E}" dt="2020-11-23T06:23:27.198" v="5413" actId="478"/>
          <ac:cxnSpMkLst>
            <pc:docMk/>
            <pc:sldMk cId="2532779318" sldId="303"/>
            <ac:cxnSpMk id="23" creationId="{A3050833-EFC3-4F59-B158-C757346AE0F3}"/>
          </ac:cxnSpMkLst>
        </pc:cxnChg>
      </pc:sldChg>
    </pc:docChg>
  </pc:docChgLst>
  <pc:docChgLst>
    <pc:chgData name="Srivastava, Divyansh" userId="S::ds185429@ncr.com::4f46b25c-47e1-4546-aed9-f810afc2aceb" providerId="AD" clId="Web-{3B3663CA-4237-2950-D165-1F483E8D8135}"/>
    <pc:docChg chg="addSld modSld sldOrd">
      <pc:chgData name="Srivastava, Divyansh" userId="S::ds185429@ncr.com::4f46b25c-47e1-4546-aed9-f810afc2aceb" providerId="AD" clId="Web-{3B3663CA-4237-2950-D165-1F483E8D8135}" dt="2020-11-18T08:36:55.391" v="651" actId="20577"/>
      <pc:docMkLst>
        <pc:docMk/>
      </pc:docMkLst>
      <pc:sldChg chg="modSp">
        <pc:chgData name="Srivastava, Divyansh" userId="S::ds185429@ncr.com::4f46b25c-47e1-4546-aed9-f810afc2aceb" providerId="AD" clId="Web-{3B3663CA-4237-2950-D165-1F483E8D8135}" dt="2020-11-18T08:17:18.406" v="462" actId="20577"/>
        <pc:sldMkLst>
          <pc:docMk/>
          <pc:sldMk cId="339079346" sldId="260"/>
        </pc:sldMkLst>
        <pc:spChg chg="mod">
          <ac:chgData name="Srivastava, Divyansh" userId="S::ds185429@ncr.com::4f46b25c-47e1-4546-aed9-f810afc2aceb" providerId="AD" clId="Web-{3B3663CA-4237-2950-D165-1F483E8D8135}" dt="2020-11-18T08:17:18.406" v="462" actId="20577"/>
          <ac:spMkLst>
            <pc:docMk/>
            <pc:sldMk cId="339079346" sldId="260"/>
            <ac:spMk id="8" creationId="{63020788-1F70-49E5-9F91-A34590D267D8}"/>
          </ac:spMkLst>
        </pc:spChg>
      </pc:sldChg>
      <pc:sldChg chg="modSp">
        <pc:chgData name="Srivastava, Divyansh" userId="S::ds185429@ncr.com::4f46b25c-47e1-4546-aed9-f810afc2aceb" providerId="AD" clId="Web-{3B3663CA-4237-2950-D165-1F483E8D8135}" dt="2020-11-18T08:09:55.093" v="345" actId="20577"/>
        <pc:sldMkLst>
          <pc:docMk/>
          <pc:sldMk cId="334930986" sldId="269"/>
        </pc:sldMkLst>
        <pc:spChg chg="mod">
          <ac:chgData name="Srivastava, Divyansh" userId="S::ds185429@ncr.com::4f46b25c-47e1-4546-aed9-f810afc2aceb" providerId="AD" clId="Web-{3B3663CA-4237-2950-D165-1F483E8D8135}" dt="2020-11-18T08:09:55.093" v="345" actId="20577"/>
          <ac:spMkLst>
            <pc:docMk/>
            <pc:sldMk cId="334930986" sldId="269"/>
            <ac:spMk id="2" creationId="{ECB885A9-0A77-4196-9589-30504234E317}"/>
          </ac:spMkLst>
        </pc:spChg>
      </pc:sldChg>
      <pc:sldChg chg="modSp ord">
        <pc:chgData name="Srivastava, Divyansh" userId="S::ds185429@ncr.com::4f46b25c-47e1-4546-aed9-f810afc2aceb" providerId="AD" clId="Web-{3B3663CA-4237-2950-D165-1F483E8D8135}" dt="2020-11-18T08:05:23.859" v="3" actId="20577"/>
        <pc:sldMkLst>
          <pc:docMk/>
          <pc:sldMk cId="4138986758" sldId="279"/>
        </pc:sldMkLst>
        <pc:spChg chg="mod">
          <ac:chgData name="Srivastava, Divyansh" userId="S::ds185429@ncr.com::4f46b25c-47e1-4546-aed9-f810afc2aceb" providerId="AD" clId="Web-{3B3663CA-4237-2950-D165-1F483E8D8135}" dt="2020-11-18T08:05:23.859" v="3" actId="20577"/>
          <ac:spMkLst>
            <pc:docMk/>
            <pc:sldMk cId="4138986758" sldId="279"/>
            <ac:spMk id="8" creationId="{901C211A-CE05-4E5A-81E5-14E12835F015}"/>
          </ac:spMkLst>
        </pc:spChg>
      </pc:sldChg>
      <pc:sldChg chg="modSp">
        <pc:chgData name="Srivastava, Divyansh" userId="S::ds185429@ncr.com::4f46b25c-47e1-4546-aed9-f810afc2aceb" providerId="AD" clId="Web-{3B3663CA-4237-2950-D165-1F483E8D8135}" dt="2020-11-18T08:12:16.265" v="376" actId="20577"/>
        <pc:sldMkLst>
          <pc:docMk/>
          <pc:sldMk cId="130102553" sldId="286"/>
        </pc:sldMkLst>
        <pc:spChg chg="mod">
          <ac:chgData name="Srivastava, Divyansh" userId="S::ds185429@ncr.com::4f46b25c-47e1-4546-aed9-f810afc2aceb" providerId="AD" clId="Web-{3B3663CA-4237-2950-D165-1F483E8D8135}" dt="2020-11-18T08:12:16.265" v="376" actId="20577"/>
          <ac:spMkLst>
            <pc:docMk/>
            <pc:sldMk cId="130102553" sldId="286"/>
            <ac:spMk id="16" creationId="{96E3C645-2AF0-4C43-94D3-5093D654C7B5}"/>
          </ac:spMkLst>
        </pc:spChg>
      </pc:sldChg>
      <pc:sldChg chg="modSp">
        <pc:chgData name="Srivastava, Divyansh" userId="S::ds185429@ncr.com::4f46b25c-47e1-4546-aed9-f810afc2aceb" providerId="AD" clId="Web-{3B3663CA-4237-2950-D165-1F483E8D8135}" dt="2020-11-18T08:33:09.750" v="643" actId="20577"/>
        <pc:sldMkLst>
          <pc:docMk/>
          <pc:sldMk cId="260452182" sldId="288"/>
        </pc:sldMkLst>
        <pc:spChg chg="mod">
          <ac:chgData name="Srivastava, Divyansh" userId="S::ds185429@ncr.com::4f46b25c-47e1-4546-aed9-f810afc2aceb" providerId="AD" clId="Web-{3B3663CA-4237-2950-D165-1F483E8D8135}" dt="2020-11-18T08:33:09.750" v="643" actId="20577"/>
          <ac:spMkLst>
            <pc:docMk/>
            <pc:sldMk cId="260452182" sldId="288"/>
            <ac:spMk id="16" creationId="{96E3C645-2AF0-4C43-94D3-5093D654C7B5}"/>
          </ac:spMkLst>
        </pc:spChg>
      </pc:sldChg>
      <pc:sldChg chg="modSp add ord replId">
        <pc:chgData name="Srivastava, Divyansh" userId="S::ds185429@ncr.com::4f46b25c-47e1-4546-aed9-f810afc2aceb" providerId="AD" clId="Web-{3B3663CA-4237-2950-D165-1F483E8D8135}" dt="2020-11-18T08:36:55.391" v="650" actId="20577"/>
        <pc:sldMkLst>
          <pc:docMk/>
          <pc:sldMk cId="1957995137" sldId="290"/>
        </pc:sldMkLst>
        <pc:spChg chg="mod">
          <ac:chgData name="Srivastava, Divyansh" userId="S::ds185429@ncr.com::4f46b25c-47e1-4546-aed9-f810afc2aceb" providerId="AD" clId="Web-{3B3663CA-4237-2950-D165-1F483E8D8135}" dt="2020-11-18T08:36:55.391" v="650" actId="20577"/>
          <ac:spMkLst>
            <pc:docMk/>
            <pc:sldMk cId="1957995137" sldId="290"/>
            <ac:spMk id="17" creationId="{00000000-0000-0000-0000-000000000000}"/>
          </ac:spMkLst>
        </pc:spChg>
      </pc:sldChg>
    </pc:docChg>
  </pc:docChgLst>
  <pc:docChgLst>
    <pc:chgData name="Srivastava, Divyansh" userId="4f46b25c-47e1-4546-aed9-f810afc2aceb" providerId="ADAL" clId="{1D669301-418D-4275-8AD7-8A32F6ECE509}"/>
    <pc:docChg chg="undo custSel addSld delSld modSld">
      <pc:chgData name="Srivastava, Divyansh" userId="4f46b25c-47e1-4546-aed9-f810afc2aceb" providerId="ADAL" clId="{1D669301-418D-4275-8AD7-8A32F6ECE509}" dt="2022-07-05T07:29:59.218" v="1953" actId="2711"/>
      <pc:docMkLst>
        <pc:docMk/>
      </pc:docMkLst>
      <pc:sldChg chg="modSp mod modNotesTx">
        <pc:chgData name="Srivastava, Divyansh" userId="4f46b25c-47e1-4546-aed9-f810afc2aceb" providerId="ADAL" clId="{1D669301-418D-4275-8AD7-8A32F6ECE509}" dt="2022-07-05T07:28:01.857" v="1937" actId="2711"/>
        <pc:sldMkLst>
          <pc:docMk/>
          <pc:sldMk cId="339079346" sldId="260"/>
        </pc:sldMkLst>
        <pc:spChg chg="mod">
          <ac:chgData name="Srivastava, Divyansh" userId="4f46b25c-47e1-4546-aed9-f810afc2aceb" providerId="ADAL" clId="{1D669301-418D-4275-8AD7-8A32F6ECE509}" dt="2022-07-05T07:28:01.857" v="1937" actId="2711"/>
          <ac:spMkLst>
            <pc:docMk/>
            <pc:sldMk cId="339079346" sldId="260"/>
            <ac:spMk id="8" creationId="{63020788-1F70-49E5-9F91-A34590D267D8}"/>
          </ac:spMkLst>
        </pc:spChg>
        <pc:spChg chg="mod">
          <ac:chgData name="Srivastava, Divyansh" userId="4f46b25c-47e1-4546-aed9-f810afc2aceb" providerId="ADAL" clId="{1D669301-418D-4275-8AD7-8A32F6ECE509}" dt="2022-06-27T04:23:38.553" v="211" actId="404"/>
          <ac:spMkLst>
            <pc:docMk/>
            <pc:sldMk cId="339079346" sldId="260"/>
            <ac:spMk id="17" creationId="{00000000-0000-0000-0000-000000000000}"/>
          </ac:spMkLst>
        </pc:spChg>
      </pc:sldChg>
      <pc:sldChg chg="modSp mod">
        <pc:chgData name="Srivastava, Divyansh" userId="4f46b25c-47e1-4546-aed9-f810afc2aceb" providerId="ADAL" clId="{1D669301-418D-4275-8AD7-8A32F6ECE509}" dt="2022-06-27T04:17:40.550" v="69" actId="20577"/>
        <pc:sldMkLst>
          <pc:docMk/>
          <pc:sldMk cId="334930986" sldId="269"/>
        </pc:sldMkLst>
        <pc:spChg chg="mod">
          <ac:chgData name="Srivastava, Divyansh" userId="4f46b25c-47e1-4546-aed9-f810afc2aceb" providerId="ADAL" clId="{1D669301-418D-4275-8AD7-8A32F6ECE509}" dt="2022-06-27T04:17:40.550" v="69" actId="20577"/>
          <ac:spMkLst>
            <pc:docMk/>
            <pc:sldMk cId="334930986" sldId="269"/>
            <ac:spMk id="2" creationId="{ECB885A9-0A77-4196-9589-30504234E317}"/>
          </ac:spMkLst>
        </pc:spChg>
      </pc:sldChg>
      <pc:sldChg chg="del">
        <pc:chgData name="Srivastava, Divyansh" userId="4f46b25c-47e1-4546-aed9-f810afc2aceb" providerId="ADAL" clId="{1D669301-418D-4275-8AD7-8A32F6ECE509}" dt="2022-06-27T04:25:04.548" v="270" actId="47"/>
        <pc:sldMkLst>
          <pc:docMk/>
          <pc:sldMk cId="4138986758" sldId="279"/>
        </pc:sldMkLst>
      </pc:sldChg>
      <pc:sldChg chg="del">
        <pc:chgData name="Srivastava, Divyansh" userId="4f46b25c-47e1-4546-aed9-f810afc2aceb" providerId="ADAL" clId="{1D669301-418D-4275-8AD7-8A32F6ECE509}" dt="2022-06-27T04:25:00.630" v="265" actId="47"/>
        <pc:sldMkLst>
          <pc:docMk/>
          <pc:sldMk cId="130102553" sldId="286"/>
        </pc:sldMkLst>
      </pc:sldChg>
      <pc:sldChg chg="del">
        <pc:chgData name="Srivastava, Divyansh" userId="4f46b25c-47e1-4546-aed9-f810afc2aceb" providerId="ADAL" clId="{1D669301-418D-4275-8AD7-8A32F6ECE509}" dt="2022-06-27T04:25:03.714" v="269" actId="47"/>
        <pc:sldMkLst>
          <pc:docMk/>
          <pc:sldMk cId="501769704" sldId="287"/>
        </pc:sldMkLst>
      </pc:sldChg>
      <pc:sldChg chg="del">
        <pc:chgData name="Srivastava, Divyansh" userId="4f46b25c-47e1-4546-aed9-f810afc2aceb" providerId="ADAL" clId="{1D669301-418D-4275-8AD7-8A32F6ECE509}" dt="2022-06-27T04:25:02.878" v="268" actId="47"/>
        <pc:sldMkLst>
          <pc:docMk/>
          <pc:sldMk cId="260452182" sldId="288"/>
        </pc:sldMkLst>
      </pc:sldChg>
      <pc:sldChg chg="modSp mod">
        <pc:chgData name="Srivastava, Divyansh" userId="4f46b25c-47e1-4546-aed9-f810afc2aceb" providerId="ADAL" clId="{1D669301-418D-4275-8AD7-8A32F6ECE509}" dt="2022-06-27T04:24:17.065" v="256" actId="20577"/>
        <pc:sldMkLst>
          <pc:docMk/>
          <pc:sldMk cId="1957995137" sldId="290"/>
        </pc:sldMkLst>
        <pc:spChg chg="mod">
          <ac:chgData name="Srivastava, Divyansh" userId="4f46b25c-47e1-4546-aed9-f810afc2aceb" providerId="ADAL" clId="{1D669301-418D-4275-8AD7-8A32F6ECE509}" dt="2022-06-27T04:24:17.065" v="256" actId="20577"/>
          <ac:spMkLst>
            <pc:docMk/>
            <pc:sldMk cId="1957995137" sldId="290"/>
            <ac:spMk id="10" creationId="{33AB2153-690F-48EC-952D-2063C51BB6BA}"/>
          </ac:spMkLst>
        </pc:spChg>
        <pc:spChg chg="mod">
          <ac:chgData name="Srivastava, Divyansh" userId="4f46b25c-47e1-4546-aed9-f810afc2aceb" providerId="ADAL" clId="{1D669301-418D-4275-8AD7-8A32F6ECE509}" dt="2022-06-27T04:17:51.399" v="86" actId="20577"/>
          <ac:spMkLst>
            <pc:docMk/>
            <pc:sldMk cId="1957995137" sldId="290"/>
            <ac:spMk id="17" creationId="{00000000-0000-0000-0000-000000000000}"/>
          </ac:spMkLst>
        </pc:spChg>
      </pc:sldChg>
      <pc:sldChg chg="modSp mod modNotesTx">
        <pc:chgData name="Srivastava, Divyansh" userId="4f46b25c-47e1-4546-aed9-f810afc2aceb" providerId="ADAL" clId="{1D669301-418D-4275-8AD7-8A32F6ECE509}" dt="2022-07-05T07:27:50.698" v="1936" actId="2711"/>
        <pc:sldMkLst>
          <pc:docMk/>
          <pc:sldMk cId="3446063018" sldId="291"/>
        </pc:sldMkLst>
        <pc:spChg chg="mod">
          <ac:chgData name="Srivastava, Divyansh" userId="4f46b25c-47e1-4546-aed9-f810afc2aceb" providerId="ADAL" clId="{1D669301-418D-4275-8AD7-8A32F6ECE509}" dt="2022-07-05T07:27:29.269" v="1935" actId="120"/>
          <ac:spMkLst>
            <pc:docMk/>
            <pc:sldMk cId="3446063018" sldId="291"/>
            <ac:spMk id="9" creationId="{F409A165-1800-4A0F-950A-31B13F4A9E4D}"/>
          </ac:spMkLst>
        </pc:spChg>
        <pc:spChg chg="mod">
          <ac:chgData name="Srivastava, Divyansh" userId="4f46b25c-47e1-4546-aed9-f810afc2aceb" providerId="ADAL" clId="{1D669301-418D-4275-8AD7-8A32F6ECE509}" dt="2022-07-05T07:27:50.698" v="1936" actId="2711"/>
          <ac:spMkLst>
            <pc:docMk/>
            <pc:sldMk cId="3446063018" sldId="291"/>
            <ac:spMk id="17" creationId="{00000000-0000-0000-0000-000000000000}"/>
          </ac:spMkLst>
        </pc:spChg>
      </pc:sldChg>
      <pc:sldChg chg="addSp modSp mod modNotesTx">
        <pc:chgData name="Srivastava, Divyansh" userId="4f46b25c-47e1-4546-aed9-f810afc2aceb" providerId="ADAL" clId="{1D669301-418D-4275-8AD7-8A32F6ECE509}" dt="2022-07-05T06:35:17.013" v="1386" actId="404"/>
        <pc:sldMkLst>
          <pc:docMk/>
          <pc:sldMk cId="2975890938" sldId="292"/>
        </pc:sldMkLst>
        <pc:spChg chg="mod">
          <ac:chgData name="Srivastava, Divyansh" userId="4f46b25c-47e1-4546-aed9-f810afc2aceb" providerId="ADAL" clId="{1D669301-418D-4275-8AD7-8A32F6ECE509}" dt="2022-07-05T06:35:17.013" v="1386" actId="404"/>
          <ac:spMkLst>
            <pc:docMk/>
            <pc:sldMk cId="2975890938" sldId="292"/>
            <ac:spMk id="10" creationId="{33AB2153-690F-48EC-952D-2063C51BB6BA}"/>
          </ac:spMkLst>
        </pc:spChg>
        <pc:spChg chg="mod">
          <ac:chgData name="Srivastava, Divyansh" userId="4f46b25c-47e1-4546-aed9-f810afc2aceb" providerId="ADAL" clId="{1D669301-418D-4275-8AD7-8A32F6ECE509}" dt="2022-06-27T04:22:26.223" v="198" actId="404"/>
          <ac:spMkLst>
            <pc:docMk/>
            <pc:sldMk cId="2975890938" sldId="292"/>
            <ac:spMk id="17" creationId="{00000000-0000-0000-0000-000000000000}"/>
          </ac:spMkLst>
        </pc:spChg>
        <pc:picChg chg="add mod">
          <ac:chgData name="Srivastava, Divyansh" userId="4f46b25c-47e1-4546-aed9-f810afc2aceb" providerId="ADAL" clId="{1D669301-418D-4275-8AD7-8A32F6ECE509}" dt="2022-06-27T04:22:14.067" v="195" actId="14100"/>
          <ac:picMkLst>
            <pc:docMk/>
            <pc:sldMk cId="2975890938" sldId="292"/>
            <ac:picMk id="9" creationId="{5CA7E27B-60A8-447F-8123-32D29D097B21}"/>
          </ac:picMkLst>
        </pc:picChg>
        <pc:cxnChg chg="mod">
          <ac:chgData name="Srivastava, Divyansh" userId="4f46b25c-47e1-4546-aed9-f810afc2aceb" providerId="ADAL" clId="{1D669301-418D-4275-8AD7-8A32F6ECE509}" dt="2022-06-27T04:22:30.986" v="199" actId="1076"/>
          <ac:cxnSpMkLst>
            <pc:docMk/>
            <pc:sldMk cId="2975890938" sldId="292"/>
            <ac:cxnSpMk id="11" creationId="{773410F3-5464-484D-81A6-CA1BC6EC9173}"/>
          </ac:cxnSpMkLst>
        </pc:cxnChg>
      </pc:sldChg>
      <pc:sldChg chg="del">
        <pc:chgData name="Srivastava, Divyansh" userId="4f46b25c-47e1-4546-aed9-f810afc2aceb" providerId="ADAL" clId="{1D669301-418D-4275-8AD7-8A32F6ECE509}" dt="2022-06-27T04:25:05.733" v="271" actId="47"/>
        <pc:sldMkLst>
          <pc:docMk/>
          <pc:sldMk cId="3004681941" sldId="293"/>
        </pc:sldMkLst>
      </pc:sldChg>
      <pc:sldChg chg="del">
        <pc:chgData name="Srivastava, Divyansh" userId="4f46b25c-47e1-4546-aed9-f810afc2aceb" providerId="ADAL" clId="{1D669301-418D-4275-8AD7-8A32F6ECE509}" dt="2022-06-27T04:24:51.758" v="257" actId="47"/>
        <pc:sldMkLst>
          <pc:docMk/>
          <pc:sldMk cId="2053351144" sldId="294"/>
        </pc:sldMkLst>
      </pc:sldChg>
      <pc:sldChg chg="addSp delSp modSp mod">
        <pc:chgData name="Srivastava, Divyansh" userId="4f46b25c-47e1-4546-aed9-f810afc2aceb" providerId="ADAL" clId="{1D669301-418D-4275-8AD7-8A32F6ECE509}" dt="2022-07-03T04:37:40.004" v="286" actId="1076"/>
        <pc:sldMkLst>
          <pc:docMk/>
          <pc:sldMk cId="3010629241" sldId="295"/>
        </pc:sldMkLst>
        <pc:spChg chg="del">
          <ac:chgData name="Srivastava, Divyansh" userId="4f46b25c-47e1-4546-aed9-f810afc2aceb" providerId="ADAL" clId="{1D669301-418D-4275-8AD7-8A32F6ECE509}" dt="2022-06-27T04:20:07.767" v="176" actId="478"/>
          <ac:spMkLst>
            <pc:docMk/>
            <pc:sldMk cId="3010629241" sldId="295"/>
            <ac:spMk id="13" creationId="{3D56B723-6C86-4855-AFBF-A9620BB900E4}"/>
          </ac:spMkLst>
        </pc:spChg>
        <pc:spChg chg="add mod">
          <ac:chgData name="Srivastava, Divyansh" userId="4f46b25c-47e1-4546-aed9-f810afc2aceb" providerId="ADAL" clId="{1D669301-418D-4275-8AD7-8A32F6ECE509}" dt="2022-06-27T04:20:40.574" v="184"/>
          <ac:spMkLst>
            <pc:docMk/>
            <pc:sldMk cId="3010629241" sldId="295"/>
            <ac:spMk id="15" creationId="{C6957C5C-F02A-4B54-9B69-B0AE2C907C6E}"/>
          </ac:spMkLst>
        </pc:spChg>
        <pc:spChg chg="mod">
          <ac:chgData name="Srivastava, Divyansh" userId="4f46b25c-47e1-4546-aed9-f810afc2aceb" providerId="ADAL" clId="{1D669301-418D-4275-8AD7-8A32F6ECE509}" dt="2022-07-03T04:37:40.004" v="286" actId="1076"/>
          <ac:spMkLst>
            <pc:docMk/>
            <pc:sldMk cId="3010629241" sldId="295"/>
            <ac:spMk id="17" creationId="{00000000-0000-0000-0000-000000000000}"/>
          </ac:spMkLst>
        </pc:spChg>
        <pc:spChg chg="del">
          <ac:chgData name="Srivastava, Divyansh" userId="4f46b25c-47e1-4546-aed9-f810afc2aceb" providerId="ADAL" clId="{1D669301-418D-4275-8AD7-8A32F6ECE509}" dt="2022-06-27T04:20:10.122" v="177" actId="478"/>
          <ac:spMkLst>
            <pc:docMk/>
            <pc:sldMk cId="3010629241" sldId="295"/>
            <ac:spMk id="18" creationId="{0FE05220-C3BB-4893-88D2-C9F894714E2E}"/>
          </ac:spMkLst>
        </pc:spChg>
        <pc:spChg chg="del">
          <ac:chgData name="Srivastava, Divyansh" userId="4f46b25c-47e1-4546-aed9-f810afc2aceb" providerId="ADAL" clId="{1D669301-418D-4275-8AD7-8A32F6ECE509}" dt="2022-06-27T04:20:12.801" v="178" actId="478"/>
          <ac:spMkLst>
            <pc:docMk/>
            <pc:sldMk cId="3010629241" sldId="295"/>
            <ac:spMk id="19" creationId="{030A3F68-2A33-49D2-9699-C8BCDC42B632}"/>
          </ac:spMkLst>
        </pc:spChg>
        <pc:picChg chg="del">
          <ac:chgData name="Srivastava, Divyansh" userId="4f46b25c-47e1-4546-aed9-f810afc2aceb" providerId="ADAL" clId="{1D669301-418D-4275-8AD7-8A32F6ECE509}" dt="2022-06-27T04:19:57.986" v="172" actId="478"/>
          <ac:picMkLst>
            <pc:docMk/>
            <pc:sldMk cId="3010629241" sldId="295"/>
            <ac:picMk id="5" creationId="{7B7ADFC6-B19C-40D3-9988-B033B7685944}"/>
          </ac:picMkLst>
        </pc:picChg>
        <pc:cxnChg chg="del">
          <ac:chgData name="Srivastava, Divyansh" userId="4f46b25c-47e1-4546-aed9-f810afc2aceb" providerId="ADAL" clId="{1D669301-418D-4275-8AD7-8A32F6ECE509}" dt="2022-06-27T04:20:04.131" v="175" actId="478"/>
          <ac:cxnSpMkLst>
            <pc:docMk/>
            <pc:sldMk cId="3010629241" sldId="295"/>
            <ac:cxnSpMk id="21" creationId="{E4F9CD1C-5201-40AA-B988-158D29E5A99D}"/>
          </ac:cxnSpMkLst>
        </pc:cxnChg>
        <pc:cxnChg chg="del">
          <ac:chgData name="Srivastava, Divyansh" userId="4f46b25c-47e1-4546-aed9-f810afc2aceb" providerId="ADAL" clId="{1D669301-418D-4275-8AD7-8A32F6ECE509}" dt="2022-06-27T04:20:02.350" v="174" actId="478"/>
          <ac:cxnSpMkLst>
            <pc:docMk/>
            <pc:sldMk cId="3010629241" sldId="295"/>
            <ac:cxnSpMk id="24" creationId="{CC41CF13-DCE8-448B-A0CB-5F05FB87D6F6}"/>
          </ac:cxnSpMkLst>
        </pc:cxnChg>
        <pc:cxnChg chg="del">
          <ac:chgData name="Srivastava, Divyansh" userId="4f46b25c-47e1-4546-aed9-f810afc2aceb" providerId="ADAL" clId="{1D669301-418D-4275-8AD7-8A32F6ECE509}" dt="2022-06-27T04:20:00.340" v="173" actId="478"/>
          <ac:cxnSpMkLst>
            <pc:docMk/>
            <pc:sldMk cId="3010629241" sldId="295"/>
            <ac:cxnSpMk id="26" creationId="{B13EB267-B5C6-4EE9-82FE-C3CD0F2CF190}"/>
          </ac:cxnSpMkLst>
        </pc:cxnChg>
      </pc:sldChg>
      <pc:sldChg chg="del">
        <pc:chgData name="Srivastava, Divyansh" userId="4f46b25c-47e1-4546-aed9-f810afc2aceb" providerId="ADAL" clId="{1D669301-418D-4275-8AD7-8A32F6ECE509}" dt="2022-06-27T04:24:53.901" v="258" actId="47"/>
        <pc:sldMkLst>
          <pc:docMk/>
          <pc:sldMk cId="2468969202" sldId="296"/>
        </pc:sldMkLst>
      </pc:sldChg>
      <pc:sldChg chg="del">
        <pc:chgData name="Srivastava, Divyansh" userId="4f46b25c-47e1-4546-aed9-f810afc2aceb" providerId="ADAL" clId="{1D669301-418D-4275-8AD7-8A32F6ECE509}" dt="2022-06-27T04:24:54.349" v="259" actId="47"/>
        <pc:sldMkLst>
          <pc:docMk/>
          <pc:sldMk cId="1538556512" sldId="297"/>
        </pc:sldMkLst>
      </pc:sldChg>
      <pc:sldChg chg="del">
        <pc:chgData name="Srivastava, Divyansh" userId="4f46b25c-47e1-4546-aed9-f810afc2aceb" providerId="ADAL" clId="{1D669301-418D-4275-8AD7-8A32F6ECE509}" dt="2022-06-27T04:24:54.807" v="260" actId="47"/>
        <pc:sldMkLst>
          <pc:docMk/>
          <pc:sldMk cId="721436477" sldId="298"/>
        </pc:sldMkLst>
      </pc:sldChg>
      <pc:sldChg chg="del">
        <pc:chgData name="Srivastava, Divyansh" userId="4f46b25c-47e1-4546-aed9-f810afc2aceb" providerId="ADAL" clId="{1D669301-418D-4275-8AD7-8A32F6ECE509}" dt="2022-06-27T04:24:55.171" v="261" actId="47"/>
        <pc:sldMkLst>
          <pc:docMk/>
          <pc:sldMk cId="573436503" sldId="299"/>
        </pc:sldMkLst>
      </pc:sldChg>
      <pc:sldChg chg="del">
        <pc:chgData name="Srivastava, Divyansh" userId="4f46b25c-47e1-4546-aed9-f810afc2aceb" providerId="ADAL" clId="{1D669301-418D-4275-8AD7-8A32F6ECE509}" dt="2022-06-27T04:24:55.587" v="262" actId="47"/>
        <pc:sldMkLst>
          <pc:docMk/>
          <pc:sldMk cId="501197624" sldId="300"/>
        </pc:sldMkLst>
      </pc:sldChg>
      <pc:sldChg chg="del">
        <pc:chgData name="Srivastava, Divyansh" userId="4f46b25c-47e1-4546-aed9-f810afc2aceb" providerId="ADAL" clId="{1D669301-418D-4275-8AD7-8A32F6ECE509}" dt="2022-06-27T04:24:55.934" v="263" actId="47"/>
        <pc:sldMkLst>
          <pc:docMk/>
          <pc:sldMk cId="810020550" sldId="301"/>
        </pc:sldMkLst>
      </pc:sldChg>
      <pc:sldChg chg="del">
        <pc:chgData name="Srivastava, Divyansh" userId="4f46b25c-47e1-4546-aed9-f810afc2aceb" providerId="ADAL" clId="{1D669301-418D-4275-8AD7-8A32F6ECE509}" dt="2022-06-27T04:25:01.216" v="266" actId="47"/>
        <pc:sldMkLst>
          <pc:docMk/>
          <pc:sldMk cId="1157716846" sldId="302"/>
        </pc:sldMkLst>
      </pc:sldChg>
      <pc:sldChg chg="del">
        <pc:chgData name="Srivastava, Divyansh" userId="4f46b25c-47e1-4546-aed9-f810afc2aceb" providerId="ADAL" clId="{1D669301-418D-4275-8AD7-8A32F6ECE509}" dt="2022-06-27T04:25:01.936" v="267" actId="47"/>
        <pc:sldMkLst>
          <pc:docMk/>
          <pc:sldMk cId="2532779318" sldId="303"/>
        </pc:sldMkLst>
      </pc:sldChg>
      <pc:sldChg chg="del">
        <pc:chgData name="Srivastava, Divyansh" userId="4f46b25c-47e1-4546-aed9-f810afc2aceb" providerId="ADAL" clId="{1D669301-418D-4275-8AD7-8A32F6ECE509}" dt="2022-06-27T04:24:56.897" v="264" actId="47"/>
        <pc:sldMkLst>
          <pc:docMk/>
          <pc:sldMk cId="4047359203" sldId="304"/>
        </pc:sldMkLst>
      </pc:sldChg>
      <pc:sldChg chg="addSp modSp mod">
        <pc:chgData name="Srivastava, Divyansh" userId="4f46b25c-47e1-4546-aed9-f810afc2aceb" providerId="ADAL" clId="{1D669301-418D-4275-8AD7-8A32F6ECE509}" dt="2022-06-27T04:21:28.922" v="187" actId="1076"/>
        <pc:sldMkLst>
          <pc:docMk/>
          <pc:sldMk cId="2449743671" sldId="305"/>
        </pc:sldMkLst>
        <pc:spChg chg="mod">
          <ac:chgData name="Srivastava, Divyansh" userId="4f46b25c-47e1-4546-aed9-f810afc2aceb" providerId="ADAL" clId="{1D669301-418D-4275-8AD7-8A32F6ECE509}" dt="2022-06-27T04:18:30.186" v="122" actId="20577"/>
          <ac:spMkLst>
            <pc:docMk/>
            <pc:sldMk cId="2449743671" sldId="305"/>
            <ac:spMk id="10" creationId="{33AB2153-690F-48EC-952D-2063C51BB6BA}"/>
          </ac:spMkLst>
        </pc:spChg>
        <pc:spChg chg="mod">
          <ac:chgData name="Srivastava, Divyansh" userId="4f46b25c-47e1-4546-aed9-f810afc2aceb" providerId="ADAL" clId="{1D669301-418D-4275-8AD7-8A32F6ECE509}" dt="2022-06-27T04:18:21.681" v="121" actId="20577"/>
          <ac:spMkLst>
            <pc:docMk/>
            <pc:sldMk cId="2449743671" sldId="305"/>
            <ac:spMk id="17" creationId="{00000000-0000-0000-0000-000000000000}"/>
          </ac:spMkLst>
        </pc:spChg>
        <pc:picChg chg="add mod">
          <ac:chgData name="Srivastava, Divyansh" userId="4f46b25c-47e1-4546-aed9-f810afc2aceb" providerId="ADAL" clId="{1D669301-418D-4275-8AD7-8A32F6ECE509}" dt="2022-06-27T04:21:28.922" v="187" actId="1076"/>
          <ac:picMkLst>
            <pc:docMk/>
            <pc:sldMk cId="2449743671" sldId="305"/>
            <ac:picMk id="9" creationId="{5246197C-AC71-4FCB-B955-379FDB6C9B17}"/>
          </ac:picMkLst>
        </pc:picChg>
      </pc:sldChg>
      <pc:sldChg chg="modSp new del mod">
        <pc:chgData name="Srivastava, Divyansh" userId="4f46b25c-47e1-4546-aed9-f810afc2aceb" providerId="ADAL" clId="{1D669301-418D-4275-8AD7-8A32F6ECE509}" dt="2022-06-27T04:41:25.735" v="277" actId="47"/>
        <pc:sldMkLst>
          <pc:docMk/>
          <pc:sldMk cId="309072435" sldId="306"/>
        </pc:sldMkLst>
        <pc:spChg chg="mod">
          <ac:chgData name="Srivastava, Divyansh" userId="4f46b25c-47e1-4546-aed9-f810afc2aceb" providerId="ADAL" clId="{1D669301-418D-4275-8AD7-8A32F6ECE509}" dt="2022-06-27T04:40:54.481" v="275" actId="20577"/>
          <ac:spMkLst>
            <pc:docMk/>
            <pc:sldMk cId="309072435" sldId="306"/>
            <ac:spMk id="3" creationId="{914DECE9-CCCC-4AB9-9951-DFFAC208EA7E}"/>
          </ac:spMkLst>
        </pc:spChg>
      </pc:sldChg>
      <pc:sldChg chg="addSp modSp add mod modNotesTx">
        <pc:chgData name="Srivastava, Divyansh" userId="4f46b25c-47e1-4546-aed9-f810afc2aceb" providerId="ADAL" clId="{1D669301-418D-4275-8AD7-8A32F6ECE509}" dt="2022-07-05T07:28:19.535" v="1938" actId="2711"/>
        <pc:sldMkLst>
          <pc:docMk/>
          <pc:sldMk cId="1374000355" sldId="307"/>
        </pc:sldMkLst>
        <pc:spChg chg="mod">
          <ac:chgData name="Srivastava, Divyansh" userId="4f46b25c-47e1-4546-aed9-f810afc2aceb" providerId="ADAL" clId="{1D669301-418D-4275-8AD7-8A32F6ECE509}" dt="2022-07-05T07:27:06.303" v="1932" actId="1076"/>
          <ac:spMkLst>
            <pc:docMk/>
            <pc:sldMk cId="1374000355" sldId="307"/>
            <ac:spMk id="8" creationId="{63020788-1F70-49E5-9F91-A34590D267D8}"/>
          </ac:spMkLst>
        </pc:spChg>
        <pc:spChg chg="mod">
          <ac:chgData name="Srivastava, Divyansh" userId="4f46b25c-47e1-4546-aed9-f810afc2aceb" providerId="ADAL" clId="{1D669301-418D-4275-8AD7-8A32F6ECE509}" dt="2022-07-05T07:28:19.535" v="1938" actId="2711"/>
          <ac:spMkLst>
            <pc:docMk/>
            <pc:sldMk cId="1374000355" sldId="307"/>
            <ac:spMk id="17" creationId="{00000000-0000-0000-0000-000000000000}"/>
          </ac:spMkLst>
        </pc:spChg>
        <pc:picChg chg="add mod">
          <ac:chgData name="Srivastava, Divyansh" userId="4f46b25c-47e1-4546-aed9-f810afc2aceb" providerId="ADAL" clId="{1D669301-418D-4275-8AD7-8A32F6ECE509}" dt="2022-07-05T06:43:15.682" v="1513" actId="14100"/>
          <ac:picMkLst>
            <pc:docMk/>
            <pc:sldMk cId="1374000355" sldId="307"/>
            <ac:picMk id="5" creationId="{D58763B5-CF8B-404A-B6EC-8141B99D689E}"/>
          </ac:picMkLst>
        </pc:picChg>
        <pc:cxnChg chg="mod">
          <ac:chgData name="Srivastava, Divyansh" userId="4f46b25c-47e1-4546-aed9-f810afc2aceb" providerId="ADAL" clId="{1D669301-418D-4275-8AD7-8A32F6ECE509}" dt="2022-07-05T06:43:56.382" v="1526" actId="1076"/>
          <ac:cxnSpMkLst>
            <pc:docMk/>
            <pc:sldMk cId="1374000355" sldId="307"/>
            <ac:cxnSpMk id="11" creationId="{773410F3-5464-484D-81A6-CA1BC6EC9173}"/>
          </ac:cxnSpMkLst>
        </pc:cxnChg>
      </pc:sldChg>
      <pc:sldChg chg="addSp delSp modSp add mod modNotesTx">
        <pc:chgData name="Srivastava, Divyansh" userId="4f46b25c-47e1-4546-aed9-f810afc2aceb" providerId="ADAL" clId="{1D669301-418D-4275-8AD7-8A32F6ECE509}" dt="2022-07-05T07:29:11.582" v="1946" actId="14100"/>
        <pc:sldMkLst>
          <pc:docMk/>
          <pc:sldMk cId="2741596238" sldId="308"/>
        </pc:sldMkLst>
        <pc:spChg chg="mod">
          <ac:chgData name="Srivastava, Divyansh" userId="4f46b25c-47e1-4546-aed9-f810afc2aceb" providerId="ADAL" clId="{1D669301-418D-4275-8AD7-8A32F6ECE509}" dt="2022-07-05T07:28:55.046" v="1943" actId="14100"/>
          <ac:spMkLst>
            <pc:docMk/>
            <pc:sldMk cId="2741596238" sldId="308"/>
            <ac:spMk id="8" creationId="{63020788-1F70-49E5-9F91-A34590D267D8}"/>
          </ac:spMkLst>
        </pc:spChg>
        <pc:spChg chg="del mod">
          <ac:chgData name="Srivastava, Divyansh" userId="4f46b25c-47e1-4546-aed9-f810afc2aceb" providerId="ADAL" clId="{1D669301-418D-4275-8AD7-8A32F6ECE509}" dt="2022-07-03T04:45:31.504" v="323"/>
          <ac:spMkLst>
            <pc:docMk/>
            <pc:sldMk cId="2741596238" sldId="308"/>
            <ac:spMk id="15" creationId="{C6957C5C-F02A-4B54-9B69-B0AE2C907C6E}"/>
          </ac:spMkLst>
        </pc:spChg>
        <pc:spChg chg="mod">
          <ac:chgData name="Srivastava, Divyansh" userId="4f46b25c-47e1-4546-aed9-f810afc2aceb" providerId="ADAL" clId="{1D669301-418D-4275-8AD7-8A32F6ECE509}" dt="2022-07-05T06:52:03.438" v="1600" actId="1076"/>
          <ac:spMkLst>
            <pc:docMk/>
            <pc:sldMk cId="2741596238" sldId="308"/>
            <ac:spMk id="17" creationId="{00000000-0000-0000-0000-000000000000}"/>
          </ac:spMkLst>
        </pc:spChg>
        <pc:picChg chg="add mod">
          <ac:chgData name="Srivastava, Divyansh" userId="4f46b25c-47e1-4546-aed9-f810afc2aceb" providerId="ADAL" clId="{1D669301-418D-4275-8AD7-8A32F6ECE509}" dt="2022-07-05T07:29:11.582" v="1946" actId="14100"/>
          <ac:picMkLst>
            <pc:docMk/>
            <pc:sldMk cId="2741596238" sldId="308"/>
            <ac:picMk id="5" creationId="{13ECF8AB-9AA0-49DB-B2FD-08A20F8AC37E}"/>
          </ac:picMkLst>
        </pc:picChg>
        <pc:cxnChg chg="mod">
          <ac:chgData name="Srivastava, Divyansh" userId="4f46b25c-47e1-4546-aed9-f810afc2aceb" providerId="ADAL" clId="{1D669301-418D-4275-8AD7-8A32F6ECE509}" dt="2022-07-05T06:52:09.483" v="1602" actId="1076"/>
          <ac:cxnSpMkLst>
            <pc:docMk/>
            <pc:sldMk cId="2741596238" sldId="308"/>
            <ac:cxnSpMk id="11" creationId="{773410F3-5464-484D-81A6-CA1BC6EC9173}"/>
          </ac:cxnSpMkLst>
        </pc:cxnChg>
      </pc:sldChg>
      <pc:sldChg chg="add del">
        <pc:chgData name="Srivastava, Divyansh" userId="4f46b25c-47e1-4546-aed9-f810afc2aceb" providerId="ADAL" clId="{1D669301-418D-4275-8AD7-8A32F6ECE509}" dt="2022-06-27T04:41:39.478" v="279" actId="47"/>
        <pc:sldMkLst>
          <pc:docMk/>
          <pc:sldMk cId="2748983901" sldId="308"/>
        </pc:sldMkLst>
      </pc:sldChg>
      <pc:sldChg chg="add del">
        <pc:chgData name="Srivastava, Divyansh" userId="4f46b25c-47e1-4546-aed9-f810afc2aceb" providerId="ADAL" clId="{1D669301-418D-4275-8AD7-8A32F6ECE509}" dt="2022-06-27T04:41:52.563" v="281" actId="2696"/>
        <pc:sldMkLst>
          <pc:docMk/>
          <pc:sldMk cId="3883685380" sldId="308"/>
        </pc:sldMkLst>
      </pc:sldChg>
      <pc:sldChg chg="addSp delSp modSp add mod modNotesTx">
        <pc:chgData name="Srivastava, Divyansh" userId="4f46b25c-47e1-4546-aed9-f810afc2aceb" providerId="ADAL" clId="{1D669301-418D-4275-8AD7-8A32F6ECE509}" dt="2022-07-05T06:53:15.611" v="1608" actId="20577"/>
        <pc:sldMkLst>
          <pc:docMk/>
          <pc:sldMk cId="1748978892" sldId="309"/>
        </pc:sldMkLst>
        <pc:spChg chg="mod">
          <ac:chgData name="Srivastava, Divyansh" userId="4f46b25c-47e1-4546-aed9-f810afc2aceb" providerId="ADAL" clId="{1D669301-418D-4275-8AD7-8A32F6ECE509}" dt="2022-07-05T06:53:07.344" v="1607" actId="403"/>
          <ac:spMkLst>
            <pc:docMk/>
            <pc:sldMk cId="1748978892" sldId="309"/>
            <ac:spMk id="8" creationId="{63020788-1F70-49E5-9F91-A34590D267D8}"/>
          </ac:spMkLst>
        </pc:spChg>
        <pc:spChg chg="mod">
          <ac:chgData name="Srivastava, Divyansh" userId="4f46b25c-47e1-4546-aed9-f810afc2aceb" providerId="ADAL" clId="{1D669301-418D-4275-8AD7-8A32F6ECE509}" dt="2022-07-03T04:49:17.791" v="492" actId="20577"/>
          <ac:spMkLst>
            <pc:docMk/>
            <pc:sldMk cId="1748978892" sldId="309"/>
            <ac:spMk id="17" creationId="{00000000-0000-0000-0000-000000000000}"/>
          </ac:spMkLst>
        </pc:spChg>
        <pc:picChg chg="add del mod">
          <ac:chgData name="Srivastava, Divyansh" userId="4f46b25c-47e1-4546-aed9-f810afc2aceb" providerId="ADAL" clId="{1D669301-418D-4275-8AD7-8A32F6ECE509}" dt="2022-07-03T05:01:11.967" v="987" actId="21"/>
          <ac:picMkLst>
            <pc:docMk/>
            <pc:sldMk cId="1748978892" sldId="309"/>
            <ac:picMk id="5" creationId="{E4A31FE7-8EDA-4C97-850A-3CB0A7940B23}"/>
          </ac:picMkLst>
        </pc:picChg>
      </pc:sldChg>
      <pc:sldChg chg="addSp delSp modSp add mod modNotesTx">
        <pc:chgData name="Srivastava, Divyansh" userId="4f46b25c-47e1-4546-aed9-f810afc2aceb" providerId="ADAL" clId="{1D669301-418D-4275-8AD7-8A32F6ECE509}" dt="2022-07-05T07:29:42.462" v="1951" actId="1076"/>
        <pc:sldMkLst>
          <pc:docMk/>
          <pc:sldMk cId="3460969029" sldId="310"/>
        </pc:sldMkLst>
        <pc:spChg chg="mod">
          <ac:chgData name="Srivastava, Divyansh" userId="4f46b25c-47e1-4546-aed9-f810afc2aceb" providerId="ADAL" clId="{1D669301-418D-4275-8AD7-8A32F6ECE509}" dt="2022-07-05T07:29:42.462" v="1951" actId="1076"/>
          <ac:spMkLst>
            <pc:docMk/>
            <pc:sldMk cId="3460969029" sldId="310"/>
            <ac:spMk id="8" creationId="{63020788-1F70-49E5-9F91-A34590D267D8}"/>
          </ac:spMkLst>
        </pc:spChg>
        <pc:spChg chg="mod">
          <ac:chgData name="Srivastava, Divyansh" userId="4f46b25c-47e1-4546-aed9-f810afc2aceb" providerId="ADAL" clId="{1D669301-418D-4275-8AD7-8A32F6ECE509}" dt="2022-07-05T07:02:27.538" v="1681" actId="27636"/>
          <ac:spMkLst>
            <pc:docMk/>
            <pc:sldMk cId="3460969029" sldId="310"/>
            <ac:spMk id="17" creationId="{00000000-0000-0000-0000-000000000000}"/>
          </ac:spMkLst>
        </pc:spChg>
        <pc:picChg chg="del">
          <ac:chgData name="Srivastava, Divyansh" userId="4f46b25c-47e1-4546-aed9-f810afc2aceb" providerId="ADAL" clId="{1D669301-418D-4275-8AD7-8A32F6ECE509}" dt="2022-07-03T04:53:27.678" v="538" actId="478"/>
          <ac:picMkLst>
            <pc:docMk/>
            <pc:sldMk cId="3460969029" sldId="310"/>
            <ac:picMk id="5" creationId="{E4A31FE7-8EDA-4C97-850A-3CB0A7940B23}"/>
          </ac:picMkLst>
        </pc:picChg>
        <pc:picChg chg="add mod">
          <ac:chgData name="Srivastava, Divyansh" userId="4f46b25c-47e1-4546-aed9-f810afc2aceb" providerId="ADAL" clId="{1D669301-418D-4275-8AD7-8A32F6ECE509}" dt="2022-07-05T07:29:38.754" v="1950" actId="1076"/>
          <ac:picMkLst>
            <pc:docMk/>
            <pc:sldMk cId="3460969029" sldId="310"/>
            <ac:picMk id="9" creationId="{36DE168B-C4F8-4CCB-BC60-EEA9CE0161EA}"/>
          </ac:picMkLst>
        </pc:picChg>
        <pc:cxnChg chg="mod">
          <ac:chgData name="Srivastava, Divyansh" userId="4f46b25c-47e1-4546-aed9-f810afc2aceb" providerId="ADAL" clId="{1D669301-418D-4275-8AD7-8A32F6ECE509}" dt="2022-07-05T07:02:33.874" v="1682" actId="1076"/>
          <ac:cxnSpMkLst>
            <pc:docMk/>
            <pc:sldMk cId="3460969029" sldId="310"/>
            <ac:cxnSpMk id="11" creationId="{773410F3-5464-484D-81A6-CA1BC6EC9173}"/>
          </ac:cxnSpMkLst>
        </pc:cxnChg>
      </pc:sldChg>
      <pc:sldChg chg="modSp add mod modNotesTx">
        <pc:chgData name="Srivastava, Divyansh" userId="4f46b25c-47e1-4546-aed9-f810afc2aceb" providerId="ADAL" clId="{1D669301-418D-4275-8AD7-8A32F6ECE509}" dt="2022-07-05T07:29:51.403" v="1952" actId="2711"/>
        <pc:sldMkLst>
          <pc:docMk/>
          <pc:sldMk cId="2594755017" sldId="311"/>
        </pc:sldMkLst>
        <pc:spChg chg="mod">
          <ac:chgData name="Srivastava, Divyansh" userId="4f46b25c-47e1-4546-aed9-f810afc2aceb" providerId="ADAL" clId="{1D669301-418D-4275-8AD7-8A32F6ECE509}" dt="2022-07-05T07:29:51.403" v="1952" actId="2711"/>
          <ac:spMkLst>
            <pc:docMk/>
            <pc:sldMk cId="2594755017" sldId="311"/>
            <ac:spMk id="8" creationId="{63020788-1F70-49E5-9F91-A34590D267D8}"/>
          </ac:spMkLst>
        </pc:spChg>
        <pc:spChg chg="mod">
          <ac:chgData name="Srivastava, Divyansh" userId="4f46b25c-47e1-4546-aed9-f810afc2aceb" providerId="ADAL" clId="{1D669301-418D-4275-8AD7-8A32F6ECE509}" dt="2022-07-03T05:01:31.019" v="1021" actId="20577"/>
          <ac:spMkLst>
            <pc:docMk/>
            <pc:sldMk cId="2594755017" sldId="311"/>
            <ac:spMk id="17" creationId="{00000000-0000-0000-0000-000000000000}"/>
          </ac:spMkLst>
        </pc:spChg>
      </pc:sldChg>
      <pc:sldChg chg="modSp add mod modNotesTx">
        <pc:chgData name="Srivastava, Divyansh" userId="4f46b25c-47e1-4546-aed9-f810afc2aceb" providerId="ADAL" clId="{1D669301-418D-4275-8AD7-8A32F6ECE509}" dt="2022-07-05T07:29:59.218" v="1953" actId="2711"/>
        <pc:sldMkLst>
          <pc:docMk/>
          <pc:sldMk cId="1764025703" sldId="312"/>
        </pc:sldMkLst>
        <pc:spChg chg="mod">
          <ac:chgData name="Srivastava, Divyansh" userId="4f46b25c-47e1-4546-aed9-f810afc2aceb" providerId="ADAL" clId="{1D669301-418D-4275-8AD7-8A32F6ECE509}" dt="2022-07-05T07:29:59.218" v="1953" actId="2711"/>
          <ac:spMkLst>
            <pc:docMk/>
            <pc:sldMk cId="1764025703" sldId="312"/>
            <ac:spMk id="8" creationId="{63020788-1F70-49E5-9F91-A34590D267D8}"/>
          </ac:spMkLst>
        </pc:spChg>
        <pc:spChg chg="mod">
          <ac:chgData name="Srivastava, Divyansh" userId="4f46b25c-47e1-4546-aed9-f810afc2aceb" providerId="ADAL" clId="{1D669301-418D-4275-8AD7-8A32F6ECE509}" dt="2022-07-03T05:27:17.012" v="1169" actId="20577"/>
          <ac:spMkLst>
            <pc:docMk/>
            <pc:sldMk cId="1764025703" sldId="312"/>
            <ac:spMk id="17" creationId="{00000000-0000-0000-0000-000000000000}"/>
          </ac:spMkLst>
        </pc:spChg>
      </pc:sldChg>
      <pc:sldChg chg="modSp add mod modNotesTx">
        <pc:chgData name="Srivastava, Divyansh" userId="4f46b25c-47e1-4546-aed9-f810afc2aceb" providerId="ADAL" clId="{1D669301-418D-4275-8AD7-8A32F6ECE509}" dt="2022-07-05T07:26:09.668" v="1926" actId="33524"/>
        <pc:sldMkLst>
          <pc:docMk/>
          <pc:sldMk cId="2792377473" sldId="313"/>
        </pc:sldMkLst>
        <pc:spChg chg="mod">
          <ac:chgData name="Srivastava, Divyansh" userId="4f46b25c-47e1-4546-aed9-f810afc2aceb" providerId="ADAL" clId="{1D669301-418D-4275-8AD7-8A32F6ECE509}" dt="2022-07-05T07:25:45.610" v="1923" actId="20577"/>
          <ac:spMkLst>
            <pc:docMk/>
            <pc:sldMk cId="2792377473" sldId="313"/>
            <ac:spMk id="8" creationId="{63020788-1F70-49E5-9F91-A34590D267D8}"/>
          </ac:spMkLst>
        </pc:spChg>
        <pc:spChg chg="mod">
          <ac:chgData name="Srivastava, Divyansh" userId="4f46b25c-47e1-4546-aed9-f810afc2aceb" providerId="ADAL" clId="{1D669301-418D-4275-8AD7-8A32F6ECE509}" dt="2022-07-03T05:28:48.404" v="1314" actId="20577"/>
          <ac:spMkLst>
            <pc:docMk/>
            <pc:sldMk cId="2792377473" sldId="313"/>
            <ac:spMk id="17" creationId="{00000000-0000-0000-0000-000000000000}"/>
          </ac:spMkLst>
        </pc:spChg>
      </pc:sldChg>
    </pc:docChg>
  </pc:docChgLst>
  <pc:docChgLst>
    <pc:chgData name="Mosya, Goutham Babu" userId="S::gm185194@ncr.com::bb068532-29fb-4ec8-b9aa-add171d5952f" providerId="AD" clId="Web-{BCCB7FD7-4CAE-4061-8584-AEAE238A19E9}"/>
    <pc:docChg chg="modSld">
      <pc:chgData name="Mosya, Goutham Babu" userId="S::gm185194@ncr.com::bb068532-29fb-4ec8-b9aa-add171d5952f" providerId="AD" clId="Web-{BCCB7FD7-4CAE-4061-8584-AEAE238A19E9}" dt="2020-11-18T06:04:00.254" v="8" actId="20577"/>
      <pc:docMkLst>
        <pc:docMk/>
      </pc:docMkLst>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USD (%) </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DNAX</c:v>
                </c:pt>
              </c:strCache>
            </c:strRef>
          </c:tx>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5400" dir="5400000" rotWithShape="0">
                <a:srgbClr val="000000">
                  <a:alpha val="50000"/>
                </a:srgbClr>
              </a:outerShdw>
            </a:effectLst>
          </c:spPr>
          <c:invertIfNegative val="0"/>
          <c:cat>
            <c:strRef>
              <c:f>Sheet1!$A$2:$A$6</c:f>
              <c:strCache>
                <c:ptCount val="5"/>
                <c:pt idx="0">
                  <c:v>Speed</c:v>
                </c:pt>
                <c:pt idx="1">
                  <c:v>Cost</c:v>
                </c:pt>
                <c:pt idx="2">
                  <c:v>Accuracy</c:v>
                </c:pt>
                <c:pt idx="3">
                  <c:v>Scalability</c:v>
                </c:pt>
                <c:pt idx="4">
                  <c:v>Complexity Handling</c:v>
                </c:pt>
              </c:strCache>
            </c:strRef>
          </c:cat>
          <c:val>
            <c:numRef>
              <c:f>Sheet1!$B$2:$B$6</c:f>
              <c:numCache>
                <c:formatCode>General</c:formatCode>
                <c:ptCount val="5"/>
                <c:pt idx="0">
                  <c:v>1.23</c:v>
                </c:pt>
                <c:pt idx="1">
                  <c:v>13.51</c:v>
                </c:pt>
                <c:pt idx="2">
                  <c:v>18.18</c:v>
                </c:pt>
                <c:pt idx="3">
                  <c:v>33.33</c:v>
                </c:pt>
                <c:pt idx="4">
                  <c:v>2.4</c:v>
                </c:pt>
              </c:numCache>
            </c:numRef>
          </c:val>
          <c:extLst>
            <c:ext xmlns:c16="http://schemas.microsoft.com/office/drawing/2014/chart" uri="{C3380CC4-5D6E-409C-BE32-E72D297353CC}">
              <c16:uniqueId val="{00000000-D8F6-48DA-B727-3F3376945BFC}"/>
            </c:ext>
          </c:extLst>
        </c:ser>
        <c:ser>
          <c:idx val="1"/>
          <c:order val="1"/>
          <c:tx>
            <c:strRef>
              <c:f>Sheet1!$C$1</c:f>
              <c:strCache>
                <c:ptCount val="1"/>
                <c:pt idx="0">
                  <c:v>Manual Analysis</c:v>
                </c:pt>
              </c:strCache>
            </c:strRef>
          </c:tx>
          <c:spPr>
            <a:gradFill rotWithShape="1">
              <a:gsLst>
                <a:gs pos="0">
                  <a:schemeClr val="accent2">
                    <a:tint val="100000"/>
                    <a:shade val="100000"/>
                    <a:satMod val="129999"/>
                  </a:schemeClr>
                </a:gs>
                <a:gs pos="100000">
                  <a:schemeClr val="accent2">
                    <a:tint val="50000"/>
                    <a:shade val="100000"/>
                    <a:satMod val="350000"/>
                  </a:schemeClr>
                </a:gs>
              </a:gsLst>
              <a:lin ang="16200000" scaled="0"/>
            </a:gradFill>
            <a:ln>
              <a:noFill/>
            </a:ln>
            <a:effectLst>
              <a:outerShdw blurRad="38100" dist="25400" dir="5400000" rotWithShape="0">
                <a:srgbClr val="000000">
                  <a:alpha val="50000"/>
                </a:srgbClr>
              </a:outerShdw>
            </a:effectLst>
          </c:spPr>
          <c:invertIfNegative val="0"/>
          <c:cat>
            <c:strRef>
              <c:f>Sheet1!$A$2:$A$6</c:f>
              <c:strCache>
                <c:ptCount val="5"/>
                <c:pt idx="0">
                  <c:v>Speed</c:v>
                </c:pt>
                <c:pt idx="1">
                  <c:v>Cost</c:v>
                </c:pt>
                <c:pt idx="2">
                  <c:v>Accuracy</c:v>
                </c:pt>
                <c:pt idx="3">
                  <c:v>Scalability</c:v>
                </c:pt>
                <c:pt idx="4">
                  <c:v>Complexity Handling</c:v>
                </c:pt>
              </c:strCache>
            </c:strRef>
          </c:cat>
          <c:val>
            <c:numRef>
              <c:f>Sheet1!$C$2:$C$6</c:f>
              <c:numCache>
                <c:formatCode>General</c:formatCode>
                <c:ptCount val="5"/>
                <c:pt idx="0">
                  <c:v>95</c:v>
                </c:pt>
                <c:pt idx="1">
                  <c:v>86.49</c:v>
                </c:pt>
                <c:pt idx="2">
                  <c:v>81.819999999999993</c:v>
                </c:pt>
                <c:pt idx="3">
                  <c:v>66.67</c:v>
                </c:pt>
                <c:pt idx="4">
                  <c:v>97.6</c:v>
                </c:pt>
              </c:numCache>
            </c:numRef>
          </c:val>
          <c:extLst>
            <c:ext xmlns:c16="http://schemas.microsoft.com/office/drawing/2014/chart" uri="{C3380CC4-5D6E-409C-BE32-E72D297353CC}">
              <c16:uniqueId val="{00000001-D8F6-48DA-B727-3F3376945BFC}"/>
            </c:ext>
          </c:extLst>
        </c:ser>
        <c:dLbls>
          <c:showLegendKey val="0"/>
          <c:showVal val="0"/>
          <c:showCatName val="0"/>
          <c:showSerName val="0"/>
          <c:showPercent val="0"/>
          <c:showBubbleSize val="0"/>
        </c:dLbls>
        <c:gapWidth val="100"/>
        <c:overlap val="-24"/>
        <c:axId val="619072400"/>
        <c:axId val="619066168"/>
      </c:barChart>
      <c:catAx>
        <c:axId val="61907240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19066168"/>
        <c:crosses val="autoZero"/>
        <c:auto val="1"/>
        <c:lblAlgn val="ctr"/>
        <c:lblOffset val="100"/>
        <c:noMultiLvlLbl val="0"/>
      </c:catAx>
      <c:valAx>
        <c:axId val="6190661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1907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153B4-8838-445C-84D8-1DA901352082}"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61961-8E07-409D-8FC5-C8F0415E0FBA}" type="slidenum">
              <a:rPr lang="en-US" smtClean="0"/>
              <a:t>‹#›</a:t>
            </a:fld>
            <a:endParaRPr lang="en-US"/>
          </a:p>
        </p:txBody>
      </p:sp>
    </p:spTree>
    <p:extLst>
      <p:ext uri="{BB962C8B-B14F-4D97-AF65-F5344CB8AC3E}">
        <p14:creationId xmlns:p14="http://schemas.microsoft.com/office/powerpoint/2010/main" val="107707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a:t>
            </a:fld>
            <a:endParaRPr lang="en-US"/>
          </a:p>
        </p:txBody>
      </p:sp>
    </p:spTree>
    <p:extLst>
      <p:ext uri="{BB962C8B-B14F-4D97-AF65-F5344CB8AC3E}">
        <p14:creationId xmlns:p14="http://schemas.microsoft.com/office/powerpoint/2010/main" val="2295724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11</a:t>
            </a:fld>
            <a:endParaRPr lang="en-US"/>
          </a:p>
        </p:txBody>
      </p:sp>
    </p:spTree>
    <p:extLst>
      <p:ext uri="{BB962C8B-B14F-4D97-AF65-F5344CB8AC3E}">
        <p14:creationId xmlns:p14="http://schemas.microsoft.com/office/powerpoint/2010/main" val="28523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12</a:t>
            </a:fld>
            <a:endParaRPr lang="en-US"/>
          </a:p>
        </p:txBody>
      </p:sp>
    </p:spTree>
    <p:extLst>
      <p:ext uri="{BB962C8B-B14F-4D97-AF65-F5344CB8AC3E}">
        <p14:creationId xmlns:p14="http://schemas.microsoft.com/office/powerpoint/2010/main" val="1679885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13</a:t>
            </a:fld>
            <a:endParaRPr lang="en-US"/>
          </a:p>
        </p:txBody>
      </p:sp>
    </p:spTree>
    <p:extLst>
      <p:ext uri="{BB962C8B-B14F-4D97-AF65-F5344CB8AC3E}">
        <p14:creationId xmlns:p14="http://schemas.microsoft.com/office/powerpoint/2010/main" val="3852769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14</a:t>
            </a:fld>
            <a:endParaRPr lang="en-US"/>
          </a:p>
        </p:txBody>
      </p:sp>
    </p:spTree>
    <p:extLst>
      <p:ext uri="{BB962C8B-B14F-4D97-AF65-F5344CB8AC3E}">
        <p14:creationId xmlns:p14="http://schemas.microsoft.com/office/powerpoint/2010/main" val="361856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Scalability: </a:t>
            </a:r>
            <a:r>
              <a:rPr lang="en-US" sz="1200" b="0" i="0" u="none" strike="noStrike" cap="none" spc="0" baseline="0" dirty="0">
                <a:ln>
                  <a:noFill/>
                </a:ln>
                <a:solidFill>
                  <a:schemeClr val="tx1"/>
                </a:solidFill>
                <a:effectLst/>
                <a:uFillTx/>
                <a:latin typeface="+mn-lt"/>
                <a:ea typeface="+mn-ea"/>
                <a:cs typeface="+mn-cs"/>
                <a:sym typeface="Open Sans"/>
              </a:rPr>
              <a:t>Sometimes, the issue is not assigned to the correct team, causing delays and dependencies for the integration teams.</a:t>
            </a: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j-lt"/>
              </a:rPr>
              <a:t>Interpretability: For complex issues to make Customer understand requires expert and more time.</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15</a:t>
            </a:fld>
            <a:endParaRPr lang="en-US"/>
          </a:p>
        </p:txBody>
      </p:sp>
    </p:spTree>
    <p:extLst>
      <p:ext uri="{BB962C8B-B14F-4D97-AF65-F5344CB8AC3E}">
        <p14:creationId xmlns:p14="http://schemas.microsoft.com/office/powerpoint/2010/main" val="341235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sz="1200" b="0" i="0" dirty="0">
                <a:solidFill>
                  <a:srgbClr val="374151"/>
                </a:solidFill>
                <a:effectLst/>
                <a:latin typeface="+mn-lt"/>
              </a:rPr>
              <a:t>The Launchpad includes a button for </a:t>
            </a:r>
            <a:endParaRPr lang="en-US" dirty="0"/>
          </a:p>
          <a:p>
            <a:r>
              <a:rPr lang="en-US" dirty="0"/>
              <a:t>5. </a:t>
            </a:r>
            <a:r>
              <a:rPr lang="en-US" sz="1200" b="0" i="0" dirty="0">
                <a:solidFill>
                  <a:srgbClr val="374151"/>
                </a:solidFill>
                <a:effectLst/>
                <a:latin typeface="+mn-lt"/>
              </a:rPr>
              <a:t>showing likelihood of working for similar issues in future.</a:t>
            </a:r>
          </a:p>
          <a:p>
            <a:r>
              <a:rPr lang="en-US" sz="1200" b="0" i="0" dirty="0">
                <a:solidFill>
                  <a:srgbClr val="374151"/>
                </a:solidFill>
                <a:effectLst/>
                <a:latin typeface="+mn-lt"/>
              </a:rPr>
              <a:t>6. Capability To Create Jira Automatically  </a:t>
            </a:r>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19</a:t>
            </a:fld>
            <a:endParaRPr lang="en-US"/>
          </a:p>
        </p:txBody>
      </p:sp>
    </p:spTree>
    <p:extLst>
      <p:ext uri="{BB962C8B-B14F-4D97-AF65-F5344CB8AC3E}">
        <p14:creationId xmlns:p14="http://schemas.microsoft.com/office/powerpoint/2010/main" val="420529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Development, maintenance &amp; support ,……</a:t>
            </a:r>
            <a:r>
              <a:rPr lang="en-US" dirty="0">
                <a:latin typeface="+mn-lt"/>
              </a:rPr>
              <a:t>as it helps identify issues and their root 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2. can be attributed to various factors such as inefficient processes, inadequate resources, communication breakdowns, or logistical challenges, poor decision making</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3</a:t>
            </a:fld>
            <a:endParaRPr lang="en-US"/>
          </a:p>
        </p:txBody>
      </p:sp>
    </p:spTree>
    <p:extLst>
      <p:ext uri="{BB962C8B-B14F-4D97-AF65-F5344CB8AC3E}">
        <p14:creationId xmlns:p14="http://schemas.microsoft.com/office/powerpoint/2010/main" val="3408421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on how to resolve problems and identifying the appropriate person to assign the issue to.</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and suggests previously successful solutions that do not require any changes to the code.</a:t>
            </a:r>
            <a:endParaRPr lang="en-US" dirty="0">
              <a:solidFill>
                <a:srgbClr val="37415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74151"/>
                </a:solidFill>
                <a:latin typeface="+mn-lt"/>
              </a:rPr>
              <a:t>3.   </a:t>
            </a:r>
            <a:r>
              <a:rPr lang="en-US" dirty="0">
                <a:latin typeface="+mn-lt"/>
              </a:rPr>
              <a:t>leading to faster resolution times and improved Customer Satisfaction.</a:t>
            </a:r>
            <a:br>
              <a:rPr lang="en-IN" dirty="0">
                <a:latin typeface="+mn-lt"/>
              </a:rPr>
            </a:br>
            <a:r>
              <a:rPr lang="en-IN" dirty="0">
                <a:latin typeface="+mn-lt"/>
              </a:rPr>
              <a:t>5.   </a:t>
            </a:r>
            <a:r>
              <a:rPr lang="en-US" dirty="0">
                <a:latin typeface="+mn-lt"/>
              </a:rPr>
              <a:t>help businesses optimize their performance, identify areas for improvement and make data-driven decisions about future investments.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374151"/>
              </a:solidFill>
              <a:latin typeface="+mn-lt"/>
            </a:endParaRP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4</a:t>
            </a:fld>
            <a:endParaRPr lang="en-US"/>
          </a:p>
        </p:txBody>
      </p:sp>
    </p:spTree>
    <p:extLst>
      <p:ext uri="{BB962C8B-B14F-4D97-AF65-F5344CB8AC3E}">
        <p14:creationId xmlns:p14="http://schemas.microsoft.com/office/powerpoint/2010/main" val="230745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5</a:t>
            </a:fld>
            <a:endParaRPr lang="en-US"/>
          </a:p>
        </p:txBody>
      </p:sp>
    </p:spTree>
    <p:extLst>
      <p:ext uri="{BB962C8B-B14F-4D97-AF65-F5344CB8AC3E}">
        <p14:creationId xmlns:p14="http://schemas.microsoft.com/office/powerpoint/2010/main" val="2227441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6</a:t>
            </a:fld>
            <a:endParaRPr lang="en-US"/>
          </a:p>
        </p:txBody>
      </p:sp>
    </p:spTree>
    <p:extLst>
      <p:ext uri="{BB962C8B-B14F-4D97-AF65-F5344CB8AC3E}">
        <p14:creationId xmlns:p14="http://schemas.microsoft.com/office/powerpoint/2010/main" val="3401693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7</a:t>
            </a:fld>
            <a:endParaRPr lang="en-US"/>
          </a:p>
        </p:txBody>
      </p:sp>
    </p:spTree>
    <p:extLst>
      <p:ext uri="{BB962C8B-B14F-4D97-AF65-F5344CB8AC3E}">
        <p14:creationId xmlns:p14="http://schemas.microsoft.com/office/powerpoint/2010/main" val="3714324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8</a:t>
            </a:fld>
            <a:endParaRPr lang="en-US"/>
          </a:p>
        </p:txBody>
      </p:sp>
    </p:spTree>
    <p:extLst>
      <p:ext uri="{BB962C8B-B14F-4D97-AF65-F5344CB8AC3E}">
        <p14:creationId xmlns:p14="http://schemas.microsoft.com/office/powerpoint/2010/main" val="330222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404668"/>
                </a:solidFill>
                <a:effectLst/>
                <a:latin typeface="Inter"/>
              </a:rPr>
              <a:t>2. </a:t>
            </a:r>
            <a:r>
              <a:rPr lang="en-US" dirty="0"/>
              <a:t>capture the meaning of words and sentences, model word dependencies, and transfer knowledge from pre-trained models, making it a powerful tool for learning about text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404668"/>
                </a:solidFill>
                <a:effectLst/>
                <a:latin typeface="Inter"/>
              </a:rPr>
              <a:t>3. </a:t>
            </a:r>
            <a:r>
              <a:rPr lang="en-US" dirty="0"/>
              <a:t>use Deep Learning to identify them by applying our existing knowledge of text patterns and obtain refined data that can be used by our NLP algorithm to deliver the best results.</a:t>
            </a:r>
          </a:p>
          <a:p>
            <a:r>
              <a:rPr lang="en-US" sz="1200" b="0" i="0" dirty="0">
                <a:solidFill>
                  <a:srgbClr val="404668"/>
                </a:solidFill>
                <a:effectLst/>
                <a:latin typeface="Inter"/>
              </a:rPr>
              <a:t>5. </a:t>
            </a:r>
            <a:r>
              <a:rPr lang="en-US" dirty="0"/>
              <a:t>which means if it fails to identify a pattern, it can learn about that pattern in the future without wasting time on retraining.</a:t>
            </a:r>
            <a:endParaRPr lang="en-US" sz="1200" b="0" i="0" dirty="0">
              <a:solidFill>
                <a:srgbClr val="404668"/>
              </a:solidFill>
              <a:effectLst/>
              <a:latin typeface="Inter"/>
            </a:endParaRPr>
          </a:p>
        </p:txBody>
      </p:sp>
      <p:sp>
        <p:nvSpPr>
          <p:cNvPr id="4" name="Slide Number Placeholder 3"/>
          <p:cNvSpPr>
            <a:spLocks noGrp="1"/>
          </p:cNvSpPr>
          <p:nvPr>
            <p:ph type="sldNum" sz="quarter" idx="5"/>
          </p:nvPr>
        </p:nvSpPr>
        <p:spPr/>
        <p:txBody>
          <a:bodyPr/>
          <a:lstStyle/>
          <a:p>
            <a:fld id="{B9461961-8E07-409D-8FC5-C8F0415E0FBA}" type="slidenum">
              <a:rPr lang="en-US" smtClean="0"/>
              <a:t>9</a:t>
            </a:fld>
            <a:endParaRPr lang="en-US"/>
          </a:p>
        </p:txBody>
      </p:sp>
    </p:spTree>
    <p:extLst>
      <p:ext uri="{BB962C8B-B14F-4D97-AF65-F5344CB8AC3E}">
        <p14:creationId xmlns:p14="http://schemas.microsoft.com/office/powerpoint/2010/main" val="973524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dirty="0">
                <a:latin typeface="+mn-lt"/>
              </a:rPr>
              <a:t>Fuzzy string matching is needed due to variations in the way error codes are written in log files.</a:t>
            </a:r>
          </a:p>
          <a:p>
            <a:r>
              <a:rPr lang="en-US" dirty="0">
                <a:latin typeface="+mn-lt"/>
              </a:rPr>
              <a:t>3. </a:t>
            </a:r>
            <a:r>
              <a:rPr lang="en-US" dirty="0"/>
              <a:t>by providing a flexible and nuanced method to compare similar but not identical strings of text.</a:t>
            </a:r>
            <a:r>
              <a:rPr lang="en-US" dirty="0">
                <a:latin typeface="+mn-lt"/>
              </a:rPr>
              <a:t> </a:t>
            </a:r>
          </a:p>
          <a:p>
            <a:r>
              <a:rPr lang="en-US" dirty="0">
                <a:latin typeface="+mn-lt"/>
              </a:rPr>
              <a:t>4. </a:t>
            </a:r>
            <a:r>
              <a:rPr lang="en-US" dirty="0"/>
              <a:t>even if they have variations in spelling, word order, or sentence structure.</a:t>
            </a:r>
          </a:p>
        </p:txBody>
      </p:sp>
      <p:sp>
        <p:nvSpPr>
          <p:cNvPr id="4" name="Slide Number Placeholder 3"/>
          <p:cNvSpPr>
            <a:spLocks noGrp="1"/>
          </p:cNvSpPr>
          <p:nvPr>
            <p:ph type="sldNum" sz="quarter" idx="5"/>
          </p:nvPr>
        </p:nvSpPr>
        <p:spPr/>
        <p:txBody>
          <a:bodyPr/>
          <a:lstStyle/>
          <a:p>
            <a:fld id="{B9461961-8E07-409D-8FC5-C8F0415E0FBA}" type="slidenum">
              <a:rPr lang="en-US" smtClean="0"/>
              <a:t>10</a:t>
            </a:fld>
            <a:endParaRPr lang="en-US"/>
          </a:p>
        </p:txBody>
      </p:sp>
    </p:spTree>
    <p:extLst>
      <p:ext uri="{BB962C8B-B14F-4D97-AF65-F5344CB8AC3E}">
        <p14:creationId xmlns:p14="http://schemas.microsoft.com/office/powerpoint/2010/main" val="148832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 txt box v1">
    <p:spTree>
      <p:nvGrpSpPr>
        <p:cNvPr id="1" name=""/>
        <p:cNvGrpSpPr/>
        <p:nvPr/>
      </p:nvGrpSpPr>
      <p:grpSpPr>
        <a:xfrm>
          <a:off x="0" y="0"/>
          <a:ext cx="0" cy="0"/>
          <a:chOff x="0" y="0"/>
          <a:chExt cx="0" cy="0"/>
        </a:xfrm>
      </p:grpSpPr>
      <p:sp>
        <p:nvSpPr>
          <p:cNvPr id="6" name="Picture Placeholder 5"/>
          <p:cNvSpPr>
            <a:spLocks noGrp="1"/>
          </p:cNvSpPr>
          <p:nvPr>
            <p:ph type="pic" sz="quarter" idx="19"/>
          </p:nvPr>
        </p:nvSpPr>
        <p:spPr>
          <a:xfrm>
            <a:off x="844546" y="1536000"/>
            <a:ext cx="5363004" cy="4498133"/>
          </a:xfrm>
          <a:prstGeom prst="rect">
            <a:avLst/>
          </a:prstGeom>
        </p:spPr>
        <p:txBody>
          <a:bodyPr/>
          <a:lstStyle>
            <a:lvl1pPr marL="0" marR="0" indent="0" algn="ctr" defTabSz="609585" rtl="0" eaLnBrk="1" fontAlgn="auto" latinLnBrk="0" hangingPunct="1">
              <a:lnSpc>
                <a:spcPts val="3307"/>
              </a:lnSpc>
              <a:spcBef>
                <a:spcPct val="20000"/>
              </a:spcBef>
              <a:spcAft>
                <a:spcPts val="0"/>
              </a:spcAft>
              <a:buClrTx/>
              <a:buSzTx/>
              <a:buFont typeface="Arial"/>
              <a:buNone/>
              <a:tabLst/>
              <a:defRPr sz="1867"/>
            </a:lvl1pPr>
          </a:lstStyle>
          <a:p>
            <a:pPr lvl="0"/>
            <a:r>
              <a:rPr lang="en-US" noProof="0"/>
              <a:t>Click icon to add picture</a:t>
            </a:r>
          </a:p>
        </p:txBody>
      </p:sp>
      <p:sp>
        <p:nvSpPr>
          <p:cNvPr id="10" name="Text Placeholder 21"/>
          <p:cNvSpPr>
            <a:spLocks noGrp="1"/>
          </p:cNvSpPr>
          <p:nvPr>
            <p:ph type="body" sz="quarter" idx="16"/>
          </p:nvPr>
        </p:nvSpPr>
        <p:spPr>
          <a:xfrm>
            <a:off x="6485295" y="1536701"/>
            <a:ext cx="5006400" cy="664633"/>
          </a:xfrm>
          <a:prstGeom prst="rect">
            <a:avLst/>
          </a:prstGeom>
          <a:noFill/>
          <a:ln>
            <a:solidFill>
              <a:srgbClr val="54B900"/>
            </a:solidFill>
          </a:ln>
        </p:spPr>
        <p:txBody>
          <a:bodyPr lIns="108000" tIns="0" anchor="ctr">
            <a:noAutofit/>
          </a:bodyPr>
          <a:lstStyle>
            <a:lvl1pPr marL="0" indent="0">
              <a:lnSpc>
                <a:spcPts val="2373"/>
              </a:lnSpc>
              <a:spcBef>
                <a:spcPts val="0"/>
              </a:spcBef>
              <a:buNone/>
              <a:defRPr sz="2133" b="1">
                <a:solidFill>
                  <a:srgbClr val="1B1E1F"/>
                </a:solidFill>
              </a:defRPr>
            </a:lvl1pPr>
            <a:lvl2pPr marL="609585" indent="0">
              <a:buNone/>
              <a:defRPr/>
            </a:lvl2pPr>
          </a:lstStyle>
          <a:p>
            <a:pPr lvl="0"/>
            <a:r>
              <a:rPr lang="en-US"/>
              <a:t>Click to edit Master text styles</a:t>
            </a:r>
          </a:p>
        </p:txBody>
      </p:sp>
      <p:sp>
        <p:nvSpPr>
          <p:cNvPr id="12" name="Text Placeholder 8"/>
          <p:cNvSpPr>
            <a:spLocks noGrp="1"/>
          </p:cNvSpPr>
          <p:nvPr>
            <p:ph type="body" sz="quarter" idx="20"/>
          </p:nvPr>
        </p:nvSpPr>
        <p:spPr>
          <a:xfrm>
            <a:off x="6485296" y="2203678"/>
            <a:ext cx="5006400"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33217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Title Slide">
    <p:spTree>
      <p:nvGrpSpPr>
        <p:cNvPr id="1" name=""/>
        <p:cNvGrpSpPr/>
        <p:nvPr/>
      </p:nvGrpSpPr>
      <p:grpSpPr>
        <a:xfrm>
          <a:off x="0" y="0"/>
          <a:ext cx="0" cy="0"/>
          <a:chOff x="0" y="0"/>
          <a:chExt cx="0" cy="0"/>
        </a:xfrm>
      </p:grpSpPr>
      <p:sp>
        <p:nvSpPr>
          <p:cNvPr id="4" name="Picture Placeholder 3"/>
          <p:cNvSpPr>
            <a:spLocks noGrp="1"/>
          </p:cNvSpPr>
          <p:nvPr>
            <p:ph type="pic" sz="quarter" idx="25"/>
          </p:nvPr>
        </p:nvSpPr>
        <p:spPr>
          <a:xfrm>
            <a:off x="0" y="0"/>
            <a:ext cx="12192000" cy="6858000"/>
          </a:xfrm>
        </p:spPr>
        <p:txBody>
          <a:bodyPr/>
          <a:lstStyle/>
          <a:p>
            <a:endParaRPr lang="en-US"/>
          </a:p>
        </p:txBody>
      </p:sp>
      <p:sp>
        <p:nvSpPr>
          <p:cNvPr id="5" name="Footer Placeholder 4"/>
          <p:cNvSpPr>
            <a:spLocks noGrp="1"/>
          </p:cNvSpPr>
          <p:nvPr>
            <p:ph type="ftr" sz="quarter" idx="11"/>
          </p:nvPr>
        </p:nvSpPr>
        <p:spPr/>
        <p:txBody>
          <a:bodyPr/>
          <a:lstStyle>
            <a:lvl1pPr>
              <a:defRPr>
                <a:solidFill>
                  <a:schemeClr val="bg1">
                    <a:lumMod val="95000"/>
                  </a:schemeClr>
                </a:solidFill>
              </a:defRPr>
            </a:lvl1pPr>
          </a:lstStyle>
          <a:p>
            <a:r>
              <a:rPr lang="en-US"/>
              <a:t>NCR Confidential</a:t>
            </a:r>
          </a:p>
        </p:txBody>
      </p:sp>
      <p:sp>
        <p:nvSpPr>
          <p:cNvPr id="6" name="Slide Number Placeholder 5"/>
          <p:cNvSpPr>
            <a:spLocks noGrp="1"/>
          </p:cNvSpPr>
          <p:nvPr>
            <p:ph type="sldNum" sz="quarter" idx="12"/>
          </p:nvPr>
        </p:nvSpPr>
        <p:spPr/>
        <p:txBody>
          <a:bodyPr/>
          <a:lstStyle>
            <a:lvl1pPr>
              <a:defRPr>
                <a:solidFill>
                  <a:schemeClr val="bg1">
                    <a:lumMod val="95000"/>
                  </a:schemeClr>
                </a:solidFill>
              </a:defRPr>
            </a:lvl1pPr>
          </a:lstStyle>
          <a:p>
            <a:fld id="{15E75599-F226-4498-B6FE-C5B74A81B250}" type="slidenum">
              <a:rPr lang="en-US" smtClean="0"/>
              <a:pPr/>
              <a:t>‹#›</a:t>
            </a:fld>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2"/>
          <p:cNvSpPr>
            <a:spLocks noGrp="1"/>
          </p:cNvSpPr>
          <p:nvPr>
            <p:ph type="body" sz="quarter" idx="24"/>
          </p:nvPr>
        </p:nvSpPr>
        <p:spPr>
          <a:xfrm>
            <a:off x="838199" y="1092201"/>
            <a:ext cx="11012948" cy="571500"/>
          </a:xfrm>
          <a:prstGeom prst="rect">
            <a:avLst/>
          </a:prstGeom>
        </p:spPr>
        <p:txBody>
          <a:bodyPr tIns="0">
            <a:noAutofit/>
          </a:bodyPr>
          <a:lstStyle>
            <a:lvl1pPr marL="0" indent="0">
              <a:buFontTx/>
              <a:buNone/>
              <a:defRPr lang="en-US" sz="2667" b="0" i="0" kern="1200" spc="-40" dirty="0">
                <a:solidFill>
                  <a:schemeClr val="bg1"/>
                </a:solidFill>
                <a:latin typeface="Raleway Light" charset="0"/>
                <a:ea typeface="Raleway Light" charset="0"/>
                <a:cs typeface="Raleway Light"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marL="0" lvl="0" indent="0" algn="l" defTabSz="609585" rtl="0" eaLnBrk="1" fontAlgn="base" hangingPunct="1">
              <a:lnSpc>
                <a:spcPct val="100000"/>
              </a:lnSpc>
              <a:spcBef>
                <a:spcPts val="533"/>
              </a:spcBef>
              <a:spcAft>
                <a:spcPts val="533"/>
              </a:spcAft>
              <a:buClr>
                <a:srgbClr val="54B948"/>
              </a:buClr>
              <a:buSzPct val="100000"/>
              <a:buFontTx/>
              <a:buNone/>
            </a:pPr>
            <a:r>
              <a:rPr lang="en-US"/>
              <a:t>Click to edit Master text styles</a:t>
            </a:r>
          </a:p>
        </p:txBody>
      </p:sp>
    </p:spTree>
    <p:extLst>
      <p:ext uri="{BB962C8B-B14F-4D97-AF65-F5344CB8AC3E}">
        <p14:creationId xmlns:p14="http://schemas.microsoft.com/office/powerpoint/2010/main" val="243571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 body text">
    <p:spTree>
      <p:nvGrpSpPr>
        <p:cNvPr id="1" name=""/>
        <p:cNvGrpSpPr/>
        <p:nvPr/>
      </p:nvGrpSpPr>
      <p:grpSpPr>
        <a:xfrm>
          <a:off x="0" y="0"/>
          <a:ext cx="0" cy="0"/>
          <a:chOff x="0" y="0"/>
          <a:chExt cx="0" cy="0"/>
        </a:xfrm>
      </p:grpSpPr>
      <p:sp>
        <p:nvSpPr>
          <p:cNvPr id="3" name="Title 2"/>
          <p:cNvSpPr>
            <a:spLocks noGrp="1"/>
          </p:cNvSpPr>
          <p:nvPr>
            <p:ph type="title"/>
          </p:nvPr>
        </p:nvSpPr>
        <p:spPr>
          <a:xfrm>
            <a:off x="838199" y="201085"/>
            <a:ext cx="11061700" cy="1325033"/>
          </a:xfrm>
        </p:spPr>
        <p:txBody>
          <a:bodyPr/>
          <a:lstStyle/>
          <a:p>
            <a:r>
              <a:rPr lang="en-US"/>
              <a:t>Click to edit Master title style</a:t>
            </a:r>
          </a:p>
        </p:txBody>
      </p:sp>
      <p:sp>
        <p:nvSpPr>
          <p:cNvPr id="5"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6"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4" name="Text Placeholder 3"/>
          <p:cNvSpPr>
            <a:spLocks noGrp="1"/>
          </p:cNvSpPr>
          <p:nvPr>
            <p:ph type="body" sz="quarter" idx="10"/>
          </p:nvPr>
        </p:nvSpPr>
        <p:spPr>
          <a:xfrm>
            <a:off x="838201" y="1526118"/>
            <a:ext cx="11061700" cy="48619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396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x3 column txt box">
    <p:spTree>
      <p:nvGrpSpPr>
        <p:cNvPr id="1" name=""/>
        <p:cNvGrpSpPr/>
        <p:nvPr/>
      </p:nvGrpSpPr>
      <p:grpSpPr>
        <a:xfrm>
          <a:off x="0" y="0"/>
          <a:ext cx="0" cy="0"/>
          <a:chOff x="0" y="0"/>
          <a:chExt cx="0" cy="0"/>
        </a:xfrm>
      </p:grpSpPr>
      <p:sp>
        <p:nvSpPr>
          <p:cNvPr id="12" name="Text Placeholder 21"/>
          <p:cNvSpPr>
            <a:spLocks noGrp="1"/>
          </p:cNvSpPr>
          <p:nvPr>
            <p:ph type="body" sz="quarter" idx="18"/>
          </p:nvPr>
        </p:nvSpPr>
        <p:spPr>
          <a:xfrm>
            <a:off x="8236030" y="1536701"/>
            <a:ext cx="3455725" cy="664633"/>
          </a:xfrm>
          <a:prstGeom prst="rect">
            <a:avLst/>
          </a:prstGeom>
          <a:noFill/>
          <a:ln>
            <a:solidFill>
              <a:srgbClr val="ED9A22"/>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3" name="Text Placeholder 21"/>
          <p:cNvSpPr>
            <a:spLocks noGrp="1"/>
          </p:cNvSpPr>
          <p:nvPr>
            <p:ph type="body" sz="quarter" idx="16"/>
          </p:nvPr>
        </p:nvSpPr>
        <p:spPr>
          <a:xfrm>
            <a:off x="4542164" y="1536701"/>
            <a:ext cx="3455725" cy="664633"/>
          </a:xfrm>
          <a:prstGeom prst="rect">
            <a:avLst/>
          </a:prstGeom>
          <a:noFill/>
          <a:ln>
            <a:solidFill>
              <a:srgbClr val="00A6B8"/>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4" name="Text Placeholder 21"/>
          <p:cNvSpPr>
            <a:spLocks noGrp="1"/>
          </p:cNvSpPr>
          <p:nvPr>
            <p:ph type="body" sz="quarter" idx="14"/>
          </p:nvPr>
        </p:nvSpPr>
        <p:spPr>
          <a:xfrm>
            <a:off x="844608" y="1536701"/>
            <a:ext cx="3455725" cy="664633"/>
          </a:xfrm>
          <a:prstGeom prst="rect">
            <a:avLst/>
          </a:prstGeom>
          <a:noFill/>
          <a:ln>
            <a:solidFill>
              <a:srgbClr val="54B900"/>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8" name="Text Placeholder 8"/>
          <p:cNvSpPr>
            <a:spLocks noGrp="1"/>
          </p:cNvSpPr>
          <p:nvPr>
            <p:ph type="body" sz="quarter" idx="20"/>
          </p:nvPr>
        </p:nvSpPr>
        <p:spPr>
          <a:xfrm>
            <a:off x="844549" y="2203678"/>
            <a:ext cx="3455785"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8"/>
          <p:cNvSpPr>
            <a:spLocks noGrp="1"/>
          </p:cNvSpPr>
          <p:nvPr>
            <p:ph type="body" sz="quarter" idx="21"/>
          </p:nvPr>
        </p:nvSpPr>
        <p:spPr>
          <a:xfrm>
            <a:off x="4542166" y="2203678"/>
            <a:ext cx="3455725" cy="3841521"/>
          </a:xfrm>
          <a:prstGeom prst="rect">
            <a:avLst/>
          </a:prstGeom>
          <a:noFill/>
          <a:ln>
            <a:solidFill>
              <a:srgbClr val="00A6B8"/>
            </a:solidFill>
          </a:ln>
        </p:spPr>
        <p:txBody>
          <a:bodyPr lIns="108000" tIns="108000" rIns="108000"/>
          <a:lstStyle>
            <a:lvl1pPr marL="191995" indent="-191995">
              <a:lnSpc>
                <a:spcPct val="100000"/>
              </a:lnSpc>
              <a:spcBef>
                <a:spcPts val="0"/>
              </a:spcBef>
              <a:spcAft>
                <a:spcPts val="533"/>
              </a:spcAft>
              <a:buClr>
                <a:schemeClr val="accent3"/>
              </a:buClr>
              <a:defRPr sz="2133">
                <a:solidFill>
                  <a:srgbClr val="1B1E1F"/>
                </a:solidFill>
              </a:defRPr>
            </a:lvl1pPr>
            <a:lvl2pPr marL="398390" indent="-191995">
              <a:lnSpc>
                <a:spcPct val="100000"/>
              </a:lnSpc>
              <a:spcBef>
                <a:spcPts val="0"/>
              </a:spcBef>
              <a:spcAft>
                <a:spcPts val="533"/>
              </a:spcAft>
              <a:buClr>
                <a:schemeClr val="accent3"/>
              </a:buClr>
              <a:defRPr sz="1867">
                <a:solidFill>
                  <a:srgbClr val="1B1E1F"/>
                </a:solidFill>
              </a:defRPr>
            </a:lvl2pPr>
            <a:lvl3pPr marL="599985" indent="-191995">
              <a:lnSpc>
                <a:spcPct val="100000"/>
              </a:lnSpc>
              <a:spcBef>
                <a:spcPts val="0"/>
              </a:spcBef>
              <a:spcAft>
                <a:spcPts val="533"/>
              </a:spcAft>
              <a:buClr>
                <a:schemeClr val="accent3"/>
              </a:buClr>
              <a:defRPr sz="1600">
                <a:solidFill>
                  <a:srgbClr val="1B1E1F"/>
                </a:solidFill>
              </a:defRPr>
            </a:lvl3pPr>
            <a:lvl4pPr marL="825579" indent="-191995">
              <a:lnSpc>
                <a:spcPct val="100000"/>
              </a:lnSpc>
              <a:spcBef>
                <a:spcPts val="0"/>
              </a:spcBef>
              <a:spcAft>
                <a:spcPts val="533"/>
              </a:spcAft>
              <a:buClr>
                <a:schemeClr val="accent3"/>
              </a:buClr>
              <a:defRPr sz="1600">
                <a:solidFill>
                  <a:srgbClr val="1B1E1F"/>
                </a:solidFill>
              </a:defRPr>
            </a:lvl4pPr>
            <a:lvl5pPr marL="1055974" indent="-191995">
              <a:lnSpc>
                <a:spcPct val="100000"/>
              </a:lnSpc>
              <a:spcBef>
                <a:spcPts val="0"/>
              </a:spcBef>
              <a:spcAft>
                <a:spcPts val="533"/>
              </a:spcAft>
              <a:buClr>
                <a:schemeClr val="accent3"/>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8"/>
          <p:cNvSpPr>
            <a:spLocks noGrp="1"/>
          </p:cNvSpPr>
          <p:nvPr>
            <p:ph type="body" sz="quarter" idx="22"/>
          </p:nvPr>
        </p:nvSpPr>
        <p:spPr>
          <a:xfrm>
            <a:off x="8236029" y="2203678"/>
            <a:ext cx="3448889" cy="3841521"/>
          </a:xfrm>
          <a:prstGeom prst="rect">
            <a:avLst/>
          </a:prstGeom>
          <a:noFill/>
          <a:ln>
            <a:solidFill>
              <a:srgbClr val="ED9A22"/>
            </a:solidFill>
          </a:ln>
        </p:spPr>
        <p:txBody>
          <a:bodyPr lIns="108000" tIns="108000" rIns="108000"/>
          <a:lstStyle>
            <a:lvl1pPr marL="191995" indent="-191995">
              <a:lnSpc>
                <a:spcPct val="100000"/>
              </a:lnSpc>
              <a:spcBef>
                <a:spcPts val="0"/>
              </a:spcBef>
              <a:spcAft>
                <a:spcPts val="533"/>
              </a:spcAft>
              <a:buClr>
                <a:srgbClr val="ED9A22"/>
              </a:buClr>
              <a:defRPr sz="2133">
                <a:solidFill>
                  <a:srgbClr val="1B1E1F"/>
                </a:solidFill>
              </a:defRPr>
            </a:lvl1pPr>
            <a:lvl2pPr marL="398390" indent="-191995">
              <a:lnSpc>
                <a:spcPct val="100000"/>
              </a:lnSpc>
              <a:spcBef>
                <a:spcPts val="0"/>
              </a:spcBef>
              <a:spcAft>
                <a:spcPts val="533"/>
              </a:spcAft>
              <a:buClr>
                <a:schemeClr val="accent4"/>
              </a:buClr>
              <a:defRPr sz="1867">
                <a:solidFill>
                  <a:srgbClr val="1B1E1F"/>
                </a:solidFill>
              </a:defRPr>
            </a:lvl2pPr>
            <a:lvl3pPr marL="599985" indent="-191995">
              <a:lnSpc>
                <a:spcPct val="100000"/>
              </a:lnSpc>
              <a:spcBef>
                <a:spcPts val="0"/>
              </a:spcBef>
              <a:spcAft>
                <a:spcPts val="533"/>
              </a:spcAft>
              <a:buClr>
                <a:schemeClr val="accent4"/>
              </a:buClr>
              <a:defRPr sz="1600">
                <a:solidFill>
                  <a:srgbClr val="1B1E1F"/>
                </a:solidFill>
              </a:defRPr>
            </a:lvl3pPr>
            <a:lvl4pPr marL="825579" indent="-191995">
              <a:lnSpc>
                <a:spcPct val="100000"/>
              </a:lnSpc>
              <a:spcBef>
                <a:spcPts val="0"/>
              </a:spcBef>
              <a:spcAft>
                <a:spcPts val="533"/>
              </a:spcAft>
              <a:buClr>
                <a:schemeClr val="accent4"/>
              </a:buClr>
              <a:defRPr sz="1600">
                <a:solidFill>
                  <a:srgbClr val="1B1E1F"/>
                </a:solidFill>
              </a:defRPr>
            </a:lvl4pPr>
            <a:lvl5pPr marL="1055974" indent="-191995">
              <a:lnSpc>
                <a:spcPct val="100000"/>
              </a:lnSpc>
              <a:spcBef>
                <a:spcPts val="0"/>
              </a:spcBef>
              <a:spcAft>
                <a:spcPts val="533"/>
              </a:spcAft>
              <a:buClr>
                <a:schemeClr val="accent4"/>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
        <p:nvSpPr>
          <p:cNvPr id="11"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928015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x4 editable txt box +pic box">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844545" y="1536000"/>
            <a:ext cx="2274907" cy="2267032"/>
          </a:xfrm>
          <a:prstGeom prst="rect">
            <a:avLst/>
          </a:prstGeom>
          <a:noFill/>
          <a:ln>
            <a:solidFill>
              <a:srgbClr val="54B900"/>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0" name="Picture Placeholder 19"/>
          <p:cNvSpPr>
            <a:spLocks noGrp="1"/>
          </p:cNvSpPr>
          <p:nvPr>
            <p:ph type="pic" sz="quarter" idx="17"/>
          </p:nvPr>
        </p:nvSpPr>
        <p:spPr>
          <a:xfrm>
            <a:off x="3339945"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4" name="Picture Placeholder 19"/>
          <p:cNvSpPr>
            <a:spLocks noGrp="1"/>
          </p:cNvSpPr>
          <p:nvPr>
            <p:ph type="pic" sz="quarter" idx="21"/>
          </p:nvPr>
        </p:nvSpPr>
        <p:spPr>
          <a:xfrm>
            <a:off x="8305732"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2" name="Picture Placeholder 19"/>
          <p:cNvSpPr>
            <a:spLocks noGrp="1"/>
          </p:cNvSpPr>
          <p:nvPr>
            <p:ph type="pic" sz="quarter" idx="19"/>
          </p:nvPr>
        </p:nvSpPr>
        <p:spPr>
          <a:xfrm>
            <a:off x="5810332" y="3803032"/>
            <a:ext cx="2256000" cy="2224683"/>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20" name="Picture Placeholder 19"/>
          <p:cNvSpPr>
            <a:spLocks noGrp="1"/>
          </p:cNvSpPr>
          <p:nvPr>
            <p:ph type="pic" sz="quarter" idx="15"/>
          </p:nvPr>
        </p:nvSpPr>
        <p:spPr>
          <a:xfrm>
            <a:off x="844545" y="3792000"/>
            <a:ext cx="2274907" cy="2235715"/>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14" name="Text Placeholder 14"/>
          <p:cNvSpPr>
            <a:spLocks noGrp="1"/>
          </p:cNvSpPr>
          <p:nvPr>
            <p:ph type="body" sz="quarter" idx="25"/>
          </p:nvPr>
        </p:nvSpPr>
        <p:spPr>
          <a:xfrm>
            <a:off x="5807844" y="1536000"/>
            <a:ext cx="2258488" cy="2267032"/>
          </a:xfrm>
          <a:prstGeom prst="rect">
            <a:avLst/>
          </a:prstGeom>
          <a:noFill/>
          <a:ln>
            <a:solidFill>
              <a:srgbClr val="0083A2"/>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6" name="Text Placeholder 14"/>
          <p:cNvSpPr>
            <a:spLocks noGrp="1"/>
          </p:cNvSpPr>
          <p:nvPr>
            <p:ph type="body" sz="quarter" idx="26"/>
          </p:nvPr>
        </p:nvSpPr>
        <p:spPr>
          <a:xfrm>
            <a:off x="3336892" y="3803032"/>
            <a:ext cx="2256000" cy="2256000"/>
          </a:xfrm>
          <a:prstGeom prst="rect">
            <a:avLst/>
          </a:prstGeom>
          <a:noFill/>
          <a:ln>
            <a:solidFill>
              <a:srgbClr val="009A75"/>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7" name="Text Placeholder 14"/>
          <p:cNvSpPr>
            <a:spLocks noGrp="1"/>
          </p:cNvSpPr>
          <p:nvPr>
            <p:ph type="body" sz="quarter" idx="27"/>
          </p:nvPr>
        </p:nvSpPr>
        <p:spPr>
          <a:xfrm>
            <a:off x="8300191" y="3803032"/>
            <a:ext cx="2261541" cy="2256000"/>
          </a:xfrm>
          <a:prstGeom prst="rect">
            <a:avLst/>
          </a:prstGeom>
          <a:noFill/>
          <a:ln>
            <a:solidFill>
              <a:srgbClr val="009ABF"/>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13"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209524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arge image + box">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Picture Placeholder 9"/>
          <p:cNvSpPr>
            <a:spLocks noGrp="1"/>
          </p:cNvSpPr>
          <p:nvPr>
            <p:ph type="pic" sz="quarter" idx="16"/>
          </p:nvPr>
        </p:nvSpPr>
        <p:spPr>
          <a:xfrm>
            <a:off x="632884" y="506402"/>
            <a:ext cx="11053233" cy="5553589"/>
          </a:xfrm>
          <a:prstGeom prst="rect">
            <a:avLst/>
          </a:prstGeom>
        </p:spPr>
        <p:txBody>
          <a:bodyPr rIns="1836000" anchor="ctr"/>
          <a:lstStyle>
            <a:lvl1pPr marL="0" indent="0" algn="r">
              <a:buNone/>
              <a:defRPr sz="1600">
                <a:solidFill>
                  <a:schemeClr val="tx1">
                    <a:lumMod val="75000"/>
                    <a:lumOff val="25000"/>
                  </a:schemeClr>
                </a:solidFill>
              </a:defRPr>
            </a:lvl1pPr>
          </a:lstStyle>
          <a:p>
            <a:pPr lvl="0"/>
            <a:r>
              <a:rPr lang="en-US" noProof="0"/>
              <a:t>Click icon to add picture</a:t>
            </a:r>
          </a:p>
        </p:txBody>
      </p:sp>
      <p:sp>
        <p:nvSpPr>
          <p:cNvPr id="9" name="Text Placeholder 2"/>
          <p:cNvSpPr>
            <a:spLocks noGrp="1"/>
          </p:cNvSpPr>
          <p:nvPr>
            <p:ph type="body" sz="quarter" idx="12"/>
          </p:nvPr>
        </p:nvSpPr>
        <p:spPr>
          <a:xfrm>
            <a:off x="844552" y="1597433"/>
            <a:ext cx="3552545" cy="3520000"/>
          </a:xfrm>
          <a:prstGeom prst="rect">
            <a:avLst/>
          </a:prstGeom>
          <a:noFill/>
          <a:ln>
            <a:solidFill>
              <a:srgbClr val="54B900"/>
            </a:solidFill>
          </a:ln>
        </p:spPr>
        <p:txBody>
          <a:bodyPr lIns="108000" tIns="108000" rIns="108000"/>
          <a:lstStyle>
            <a:lvl1pPr marL="0" indent="0">
              <a:lnSpc>
                <a:spcPct val="100000"/>
              </a:lnSpc>
              <a:buFontTx/>
              <a:buNone/>
              <a:defRPr sz="2133" spc="-67" baseline="0">
                <a:solidFill>
                  <a:srgbClr val="1B1E1F"/>
                </a:solidFill>
              </a:defRPr>
            </a:lvl1pPr>
            <a:lvl2pPr marL="226478" indent="-226478">
              <a:lnSpc>
                <a:spcPct val="100000"/>
              </a:lnSpc>
              <a:buClr>
                <a:schemeClr val="tx1">
                  <a:lumMod val="75000"/>
                  <a:lumOff val="25000"/>
                </a:schemeClr>
              </a:buClr>
              <a:buFont typeface="Wingdings" pitchFamily="2" charset="2"/>
              <a:buChar char="§"/>
              <a:defRPr sz="1867">
                <a:solidFill>
                  <a:srgbClr val="1B1E1F"/>
                </a:solidFill>
              </a:defRPr>
            </a:lvl2pPr>
            <a:lvl3pPr marL="452955" indent="-226478">
              <a:lnSpc>
                <a:spcPct val="100000"/>
              </a:lnSpc>
              <a:buClr>
                <a:schemeClr val="tx1">
                  <a:lumMod val="75000"/>
                  <a:lumOff val="25000"/>
                </a:schemeClr>
              </a:buClr>
              <a:buFont typeface="Wingdings" pitchFamily="2" charset="2"/>
              <a:buChar char="§"/>
              <a:defRPr sz="1600">
                <a:solidFill>
                  <a:srgbClr val="1B1E1F"/>
                </a:solidFill>
              </a:defRPr>
            </a:lvl3pPr>
            <a:lvl4pPr marL="690016" indent="-237061">
              <a:lnSpc>
                <a:spcPct val="100000"/>
              </a:lnSpc>
              <a:buClr>
                <a:schemeClr val="tx1">
                  <a:lumMod val="75000"/>
                  <a:lumOff val="25000"/>
                </a:schemeClr>
              </a:buClr>
              <a:buFont typeface="Wingdings" pitchFamily="2" charset="2"/>
              <a:buChar char="§"/>
              <a:defRPr sz="1333">
                <a:solidFill>
                  <a:srgbClr val="1B1E1F"/>
                </a:solidFill>
              </a:defRPr>
            </a:lvl4pPr>
            <a:lvl5pPr marL="916494" indent="-226478">
              <a:lnSpc>
                <a:spcPct val="100000"/>
              </a:lnSpc>
              <a:buClr>
                <a:schemeClr val="tx1">
                  <a:lumMod val="75000"/>
                  <a:lumOff val="25000"/>
                </a:schemeClr>
              </a:buClr>
              <a:buFont typeface="Wingdings" pitchFamily="2" charset="2"/>
              <a:buChar char="§"/>
              <a:defRPr sz="1067">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0"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l="33112" t="12609" r="47617" b="10081"/>
          <a:stretch/>
        </p:blipFill>
        <p:spPr>
          <a:xfrm>
            <a:off x="0" y="1"/>
            <a:ext cx="362373" cy="6857999"/>
          </a:xfrm>
          <a:prstGeom prst="rect">
            <a:avLst/>
          </a:prstGeom>
        </p:spPr>
      </p:pic>
    </p:spTree>
    <p:extLst>
      <p:ext uri="{BB962C8B-B14F-4D97-AF65-F5344CB8AC3E}">
        <p14:creationId xmlns:p14="http://schemas.microsoft.com/office/powerpoint/2010/main" val="1207166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large image + box">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D6EB36F-6C50-4A64-B1BA-3FA95F12D05E}"/>
              </a:ext>
            </a:extLst>
          </p:cNvPr>
          <p:cNvGrpSpPr/>
          <p:nvPr userDrawn="1"/>
        </p:nvGrpSpPr>
        <p:grpSpPr>
          <a:xfrm>
            <a:off x="592" y="60672"/>
            <a:ext cx="12191409" cy="6857896"/>
            <a:chOff x="321" y="0"/>
            <a:chExt cx="9143557" cy="5143422"/>
          </a:xfrm>
        </p:grpSpPr>
        <p:sp>
          <p:nvSpPr>
            <p:cNvPr id="16" name="object 2">
              <a:extLst>
                <a:ext uri="{FF2B5EF4-FFF2-40B4-BE49-F238E27FC236}">
                  <a16:creationId xmlns:a16="http://schemas.microsoft.com/office/drawing/2014/main" id="{AA41F078-B915-4513-8A8A-8B62ADFBF4E0}"/>
                </a:ext>
              </a:extLst>
            </p:cNvPr>
            <p:cNvSpPr/>
            <p:nvPr/>
          </p:nvSpPr>
          <p:spPr>
            <a:xfrm>
              <a:off x="7297102" y="0"/>
              <a:ext cx="1846577" cy="1281762"/>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3">
              <a:extLst>
                <a:ext uri="{FF2B5EF4-FFF2-40B4-BE49-F238E27FC236}">
                  <a16:creationId xmlns:a16="http://schemas.microsoft.com/office/drawing/2014/main" id="{AF00D031-CAC6-45EB-BBDF-F466089D8D02}"/>
                </a:ext>
              </a:extLst>
            </p:cNvPr>
            <p:cNvSpPr/>
            <p:nvPr/>
          </p:nvSpPr>
          <p:spPr>
            <a:xfrm>
              <a:off x="1448476" y="0"/>
              <a:ext cx="7695203" cy="514314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4">
              <a:extLst>
                <a:ext uri="{FF2B5EF4-FFF2-40B4-BE49-F238E27FC236}">
                  <a16:creationId xmlns:a16="http://schemas.microsoft.com/office/drawing/2014/main" id="{8CA6AAD3-1A4B-44A4-8185-7855D2075BF2}"/>
                </a:ext>
              </a:extLst>
            </p:cNvPr>
            <p:cNvSpPr/>
            <p:nvPr/>
          </p:nvSpPr>
          <p:spPr>
            <a:xfrm>
              <a:off x="1750689" y="457406"/>
              <a:ext cx="995497" cy="114890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5">
              <a:extLst>
                <a:ext uri="{FF2B5EF4-FFF2-40B4-BE49-F238E27FC236}">
                  <a16:creationId xmlns:a16="http://schemas.microsoft.com/office/drawing/2014/main" id="{C513361B-FB12-4B7D-A7E5-25F5919703A9}"/>
                </a:ext>
              </a:extLst>
            </p:cNvPr>
            <p:cNvSpPr/>
            <p:nvPr/>
          </p:nvSpPr>
          <p:spPr>
            <a:xfrm>
              <a:off x="321" y="0"/>
              <a:ext cx="2354777" cy="1606307"/>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6">
              <a:extLst>
                <a:ext uri="{FF2B5EF4-FFF2-40B4-BE49-F238E27FC236}">
                  <a16:creationId xmlns:a16="http://schemas.microsoft.com/office/drawing/2014/main" id="{C3692918-12B8-4778-B48D-51409A20C894}"/>
                </a:ext>
              </a:extLst>
            </p:cNvPr>
            <p:cNvSpPr/>
            <p:nvPr/>
          </p:nvSpPr>
          <p:spPr>
            <a:xfrm>
              <a:off x="1537582" y="0"/>
              <a:ext cx="3359579" cy="117547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7">
              <a:extLst>
                <a:ext uri="{FF2B5EF4-FFF2-40B4-BE49-F238E27FC236}">
                  <a16:creationId xmlns:a16="http://schemas.microsoft.com/office/drawing/2014/main" id="{64CD7829-78E2-4D9B-8FF2-E61A0DFA76C1}"/>
                </a:ext>
              </a:extLst>
            </p:cNvPr>
            <p:cNvSpPr/>
            <p:nvPr/>
          </p:nvSpPr>
          <p:spPr>
            <a:xfrm>
              <a:off x="321" y="1021987"/>
              <a:ext cx="4576879" cy="4121152"/>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8">
              <a:extLst>
                <a:ext uri="{FF2B5EF4-FFF2-40B4-BE49-F238E27FC236}">
                  <a16:creationId xmlns:a16="http://schemas.microsoft.com/office/drawing/2014/main" id="{B90CE8C6-3220-4F4E-A0E2-DFCB82BB49EF}"/>
                </a:ext>
              </a:extLst>
            </p:cNvPr>
            <p:cNvSpPr/>
            <p:nvPr/>
          </p:nvSpPr>
          <p:spPr>
            <a:xfrm>
              <a:off x="321" y="0"/>
              <a:ext cx="142955" cy="5143211"/>
            </a:xfrm>
            <a:custGeom>
              <a:avLst/>
              <a:gdLst/>
              <a:ahLst/>
              <a:cxnLst/>
              <a:rect l="l" t="t" r="r" b="b"/>
              <a:pathLst>
                <a:path w="314325" h="11308715">
                  <a:moveTo>
                    <a:pt x="0" y="11308556"/>
                  </a:moveTo>
                  <a:lnTo>
                    <a:pt x="314126" y="11308556"/>
                  </a:lnTo>
                  <a:lnTo>
                    <a:pt x="314126" y="0"/>
                  </a:lnTo>
                  <a:lnTo>
                    <a:pt x="0" y="0"/>
                  </a:lnTo>
                  <a:lnTo>
                    <a:pt x="0" y="11308556"/>
                  </a:lnTo>
                  <a:close/>
                </a:path>
              </a:pathLst>
            </a:custGeom>
            <a:solidFill>
              <a:srgbClr val="FFFFFF"/>
            </a:solidFill>
          </p:spPr>
          <p:txBody>
            <a:bodyPr wrap="square" lIns="0" tIns="0" rIns="0" bIns="0" rtlCol="0"/>
            <a:lstStyle/>
            <a:p>
              <a:endParaRPr/>
            </a:p>
          </p:txBody>
        </p:sp>
        <p:sp>
          <p:nvSpPr>
            <p:cNvPr id="23" name="object 9">
              <a:extLst>
                <a:ext uri="{FF2B5EF4-FFF2-40B4-BE49-F238E27FC236}">
                  <a16:creationId xmlns:a16="http://schemas.microsoft.com/office/drawing/2014/main" id="{39E5101D-68E5-4614-BBDD-707528E17AEB}"/>
                </a:ext>
              </a:extLst>
            </p:cNvPr>
            <p:cNvSpPr/>
            <p:nvPr/>
          </p:nvSpPr>
          <p:spPr>
            <a:xfrm>
              <a:off x="143186" y="0"/>
              <a:ext cx="9000692" cy="5143211"/>
            </a:xfrm>
            <a:custGeom>
              <a:avLst/>
              <a:gdLst/>
              <a:ahLst/>
              <a:cxnLst/>
              <a:rect l="l" t="t" r="r" b="b"/>
              <a:pathLst>
                <a:path w="19790410" h="11308715">
                  <a:moveTo>
                    <a:pt x="0" y="11308556"/>
                  </a:moveTo>
                  <a:lnTo>
                    <a:pt x="19789973" y="11308556"/>
                  </a:lnTo>
                  <a:lnTo>
                    <a:pt x="19789973" y="0"/>
                  </a:lnTo>
                  <a:lnTo>
                    <a:pt x="0" y="0"/>
                  </a:lnTo>
                  <a:lnTo>
                    <a:pt x="0" y="11308556"/>
                  </a:lnTo>
                  <a:close/>
                </a:path>
              </a:pathLst>
            </a:custGeom>
            <a:solidFill>
              <a:srgbClr val="FFFFFF"/>
            </a:solidFill>
          </p:spPr>
          <p:txBody>
            <a:bodyPr wrap="square" lIns="0" tIns="0" rIns="0" bIns="0" rtlCol="0"/>
            <a:lstStyle/>
            <a:p>
              <a:endParaRPr/>
            </a:p>
          </p:txBody>
        </p:sp>
        <p:sp>
          <p:nvSpPr>
            <p:cNvPr id="24" name="object 10">
              <a:extLst>
                <a:ext uri="{FF2B5EF4-FFF2-40B4-BE49-F238E27FC236}">
                  <a16:creationId xmlns:a16="http://schemas.microsoft.com/office/drawing/2014/main" id="{AB6361AA-F297-4AE1-99C6-C74360B9C0D3}"/>
                </a:ext>
              </a:extLst>
            </p:cNvPr>
            <p:cNvSpPr/>
            <p:nvPr/>
          </p:nvSpPr>
          <p:spPr>
            <a:xfrm>
              <a:off x="8958116" y="1"/>
              <a:ext cx="142955" cy="142955"/>
            </a:xfrm>
            <a:custGeom>
              <a:avLst/>
              <a:gdLst/>
              <a:ahLst/>
              <a:cxnLst/>
              <a:rect l="l" t="t" r="r" b="b"/>
              <a:pathLst>
                <a:path w="314325" h="314325">
                  <a:moveTo>
                    <a:pt x="0" y="0"/>
                  </a:moveTo>
                  <a:lnTo>
                    <a:pt x="313771" y="314026"/>
                  </a:lnTo>
                </a:path>
              </a:pathLst>
            </a:custGeom>
            <a:ln w="16365">
              <a:solidFill>
                <a:srgbClr val="73B562"/>
              </a:solidFill>
            </a:ln>
          </p:spPr>
          <p:txBody>
            <a:bodyPr wrap="square" lIns="0" tIns="0" rIns="0" bIns="0" rtlCol="0"/>
            <a:lstStyle/>
            <a:p>
              <a:endParaRPr/>
            </a:p>
          </p:txBody>
        </p:sp>
        <p:sp>
          <p:nvSpPr>
            <p:cNvPr id="25" name="object 11">
              <a:extLst>
                <a:ext uri="{FF2B5EF4-FFF2-40B4-BE49-F238E27FC236}">
                  <a16:creationId xmlns:a16="http://schemas.microsoft.com/office/drawing/2014/main" id="{156CBF48-0DF7-4689-912B-ED6859A30007}"/>
                </a:ext>
              </a:extLst>
            </p:cNvPr>
            <p:cNvSpPr/>
            <p:nvPr/>
          </p:nvSpPr>
          <p:spPr>
            <a:xfrm>
              <a:off x="8808612" y="0"/>
              <a:ext cx="292264" cy="292553"/>
            </a:xfrm>
            <a:custGeom>
              <a:avLst/>
              <a:gdLst/>
              <a:ahLst/>
              <a:cxnLst/>
              <a:rect l="l" t="t" r="r" b="b"/>
              <a:pathLst>
                <a:path w="642619" h="643255">
                  <a:moveTo>
                    <a:pt x="0" y="0"/>
                  </a:moveTo>
                  <a:lnTo>
                    <a:pt x="642497" y="643019"/>
                  </a:lnTo>
                </a:path>
              </a:pathLst>
            </a:custGeom>
            <a:ln w="16365">
              <a:solidFill>
                <a:srgbClr val="73B562"/>
              </a:solidFill>
            </a:ln>
          </p:spPr>
          <p:txBody>
            <a:bodyPr wrap="square" lIns="0" tIns="0" rIns="0" bIns="0" rtlCol="0"/>
            <a:lstStyle/>
            <a:p>
              <a:endParaRPr/>
            </a:p>
          </p:txBody>
        </p:sp>
        <p:sp>
          <p:nvSpPr>
            <p:cNvPr id="26" name="object 12">
              <a:extLst>
                <a:ext uri="{FF2B5EF4-FFF2-40B4-BE49-F238E27FC236}">
                  <a16:creationId xmlns:a16="http://schemas.microsoft.com/office/drawing/2014/main" id="{CE0EC99F-783F-43E0-82D5-BF5984934E00}"/>
                </a:ext>
              </a:extLst>
            </p:cNvPr>
            <p:cNvSpPr/>
            <p:nvPr/>
          </p:nvSpPr>
          <p:spPr>
            <a:xfrm>
              <a:off x="8659109" y="0"/>
              <a:ext cx="441862" cy="442150"/>
            </a:xfrm>
            <a:custGeom>
              <a:avLst/>
              <a:gdLst/>
              <a:ahLst/>
              <a:cxnLst/>
              <a:rect l="l" t="t" r="r" b="b"/>
              <a:pathLst>
                <a:path w="971550" h="972185">
                  <a:moveTo>
                    <a:pt x="0" y="0"/>
                  </a:moveTo>
                  <a:lnTo>
                    <a:pt x="971217" y="972006"/>
                  </a:lnTo>
                </a:path>
              </a:pathLst>
            </a:custGeom>
            <a:ln w="16365">
              <a:solidFill>
                <a:srgbClr val="73B562"/>
              </a:solidFill>
            </a:ln>
          </p:spPr>
          <p:txBody>
            <a:bodyPr wrap="square" lIns="0" tIns="0" rIns="0" bIns="0" rtlCol="0"/>
            <a:lstStyle/>
            <a:p>
              <a:endParaRPr/>
            </a:p>
          </p:txBody>
        </p:sp>
        <p:sp>
          <p:nvSpPr>
            <p:cNvPr id="27" name="object 13">
              <a:extLst>
                <a:ext uri="{FF2B5EF4-FFF2-40B4-BE49-F238E27FC236}">
                  <a16:creationId xmlns:a16="http://schemas.microsoft.com/office/drawing/2014/main" id="{74476D84-3EA7-46E1-B47F-8CF76DFA3036}"/>
                </a:ext>
              </a:extLst>
            </p:cNvPr>
            <p:cNvSpPr/>
            <p:nvPr/>
          </p:nvSpPr>
          <p:spPr>
            <a:xfrm>
              <a:off x="8509617" y="1"/>
              <a:ext cx="591459" cy="591748"/>
            </a:xfrm>
            <a:custGeom>
              <a:avLst/>
              <a:gdLst/>
              <a:ahLst/>
              <a:cxnLst/>
              <a:rect l="l" t="t" r="r" b="b"/>
              <a:pathLst>
                <a:path w="1300480" h="1301115">
                  <a:moveTo>
                    <a:pt x="0" y="0"/>
                  </a:moveTo>
                  <a:lnTo>
                    <a:pt x="1299915" y="1300969"/>
                  </a:lnTo>
                </a:path>
              </a:pathLst>
            </a:custGeom>
            <a:ln w="16365">
              <a:solidFill>
                <a:srgbClr val="73B562"/>
              </a:solidFill>
            </a:ln>
          </p:spPr>
          <p:txBody>
            <a:bodyPr wrap="square" lIns="0" tIns="0" rIns="0" bIns="0" rtlCol="0"/>
            <a:lstStyle/>
            <a:p>
              <a:endParaRPr/>
            </a:p>
          </p:txBody>
        </p:sp>
        <p:sp>
          <p:nvSpPr>
            <p:cNvPr id="28" name="object 14">
              <a:extLst>
                <a:ext uri="{FF2B5EF4-FFF2-40B4-BE49-F238E27FC236}">
                  <a16:creationId xmlns:a16="http://schemas.microsoft.com/office/drawing/2014/main" id="{8294AF40-A9DA-4B5F-97EC-20664DA0B99A}"/>
                </a:ext>
              </a:extLst>
            </p:cNvPr>
            <p:cNvSpPr/>
            <p:nvPr/>
          </p:nvSpPr>
          <p:spPr>
            <a:xfrm>
              <a:off x="8360113" y="1"/>
              <a:ext cx="740768" cy="741346"/>
            </a:xfrm>
            <a:custGeom>
              <a:avLst/>
              <a:gdLst/>
              <a:ahLst/>
              <a:cxnLst/>
              <a:rect l="l" t="t" r="r" b="b"/>
              <a:pathLst>
                <a:path w="1628775" h="1630045">
                  <a:moveTo>
                    <a:pt x="0" y="0"/>
                  </a:moveTo>
                  <a:lnTo>
                    <a:pt x="1628639" y="1629960"/>
                  </a:lnTo>
                </a:path>
              </a:pathLst>
            </a:custGeom>
            <a:ln w="16365">
              <a:solidFill>
                <a:srgbClr val="73B562"/>
              </a:solidFill>
            </a:ln>
          </p:spPr>
          <p:txBody>
            <a:bodyPr wrap="square" lIns="0" tIns="0" rIns="0" bIns="0" rtlCol="0"/>
            <a:lstStyle/>
            <a:p>
              <a:endParaRPr/>
            </a:p>
          </p:txBody>
        </p:sp>
        <p:sp>
          <p:nvSpPr>
            <p:cNvPr id="29" name="object 15">
              <a:extLst>
                <a:ext uri="{FF2B5EF4-FFF2-40B4-BE49-F238E27FC236}">
                  <a16:creationId xmlns:a16="http://schemas.microsoft.com/office/drawing/2014/main" id="{B9309502-EA9A-4F54-A73C-16D0334EB59B}"/>
                </a:ext>
              </a:extLst>
            </p:cNvPr>
            <p:cNvSpPr/>
            <p:nvPr/>
          </p:nvSpPr>
          <p:spPr>
            <a:xfrm>
              <a:off x="8210603" y="0"/>
              <a:ext cx="890366" cy="890943"/>
            </a:xfrm>
            <a:custGeom>
              <a:avLst/>
              <a:gdLst/>
              <a:ahLst/>
              <a:cxnLst/>
              <a:rect l="l" t="t" r="r" b="b"/>
              <a:pathLst>
                <a:path w="1957705" h="1958975">
                  <a:moveTo>
                    <a:pt x="0" y="0"/>
                  </a:moveTo>
                  <a:lnTo>
                    <a:pt x="1957376" y="1958966"/>
                  </a:lnTo>
                </a:path>
              </a:pathLst>
            </a:custGeom>
            <a:ln w="16365">
              <a:solidFill>
                <a:srgbClr val="73B562"/>
              </a:solidFill>
            </a:ln>
          </p:spPr>
          <p:txBody>
            <a:bodyPr wrap="square" lIns="0" tIns="0" rIns="0" bIns="0" rtlCol="0"/>
            <a:lstStyle/>
            <a:p>
              <a:endParaRPr/>
            </a:p>
          </p:txBody>
        </p:sp>
        <p:sp>
          <p:nvSpPr>
            <p:cNvPr id="30" name="object 16">
              <a:extLst>
                <a:ext uri="{FF2B5EF4-FFF2-40B4-BE49-F238E27FC236}">
                  <a16:creationId xmlns:a16="http://schemas.microsoft.com/office/drawing/2014/main" id="{B71FC9F9-CB86-44CD-B5C7-DC11B4B876C4}"/>
                </a:ext>
              </a:extLst>
            </p:cNvPr>
            <p:cNvSpPr/>
            <p:nvPr/>
          </p:nvSpPr>
          <p:spPr>
            <a:xfrm>
              <a:off x="8061097" y="0"/>
              <a:ext cx="1039963" cy="1040830"/>
            </a:xfrm>
            <a:custGeom>
              <a:avLst/>
              <a:gdLst/>
              <a:ahLst/>
              <a:cxnLst/>
              <a:rect l="l" t="t" r="r" b="b"/>
              <a:pathLst>
                <a:path w="2286634" h="2288540">
                  <a:moveTo>
                    <a:pt x="0" y="0"/>
                  </a:moveTo>
                  <a:lnTo>
                    <a:pt x="2286103" y="2287960"/>
                  </a:lnTo>
                </a:path>
              </a:pathLst>
            </a:custGeom>
            <a:ln w="16365">
              <a:solidFill>
                <a:srgbClr val="73B562"/>
              </a:solidFill>
            </a:ln>
          </p:spPr>
          <p:txBody>
            <a:bodyPr wrap="square" lIns="0" tIns="0" rIns="0" bIns="0" rtlCol="0"/>
            <a:lstStyle/>
            <a:p>
              <a:endParaRPr/>
            </a:p>
          </p:txBody>
        </p:sp>
        <p:sp>
          <p:nvSpPr>
            <p:cNvPr id="31" name="object 17">
              <a:extLst>
                <a:ext uri="{FF2B5EF4-FFF2-40B4-BE49-F238E27FC236}">
                  <a16:creationId xmlns:a16="http://schemas.microsoft.com/office/drawing/2014/main" id="{E724C3A1-D707-4098-8312-3E22CB3FD0BC}"/>
                </a:ext>
              </a:extLst>
            </p:cNvPr>
            <p:cNvSpPr/>
            <p:nvPr/>
          </p:nvSpPr>
          <p:spPr>
            <a:xfrm>
              <a:off x="7911616" y="0"/>
              <a:ext cx="1189272" cy="1190427"/>
            </a:xfrm>
            <a:custGeom>
              <a:avLst/>
              <a:gdLst/>
              <a:ahLst/>
              <a:cxnLst/>
              <a:rect l="l" t="t" r="r" b="b"/>
              <a:pathLst>
                <a:path w="2614930" h="2617470">
                  <a:moveTo>
                    <a:pt x="0" y="0"/>
                  </a:moveTo>
                  <a:lnTo>
                    <a:pt x="2614778" y="2616899"/>
                  </a:lnTo>
                </a:path>
              </a:pathLst>
            </a:custGeom>
            <a:ln w="16365">
              <a:solidFill>
                <a:srgbClr val="73B562"/>
              </a:solidFill>
            </a:ln>
          </p:spPr>
          <p:txBody>
            <a:bodyPr wrap="square" lIns="0" tIns="0" rIns="0" bIns="0" rtlCol="0"/>
            <a:lstStyle/>
            <a:p>
              <a:endParaRPr/>
            </a:p>
          </p:txBody>
        </p:sp>
        <p:sp>
          <p:nvSpPr>
            <p:cNvPr id="32" name="object 18">
              <a:extLst>
                <a:ext uri="{FF2B5EF4-FFF2-40B4-BE49-F238E27FC236}">
                  <a16:creationId xmlns:a16="http://schemas.microsoft.com/office/drawing/2014/main" id="{E0D850A0-D644-40A2-B07E-B3738D2FFAFD}"/>
                </a:ext>
              </a:extLst>
            </p:cNvPr>
            <p:cNvSpPr/>
            <p:nvPr/>
          </p:nvSpPr>
          <p:spPr>
            <a:xfrm>
              <a:off x="7762109" y="0"/>
              <a:ext cx="1338870" cy="1340025"/>
            </a:xfrm>
            <a:custGeom>
              <a:avLst/>
              <a:gdLst/>
              <a:ahLst/>
              <a:cxnLst/>
              <a:rect l="l" t="t" r="r" b="b"/>
              <a:pathLst>
                <a:path w="2943859" h="2946400">
                  <a:moveTo>
                    <a:pt x="0" y="0"/>
                  </a:moveTo>
                  <a:lnTo>
                    <a:pt x="2943507" y="2945896"/>
                  </a:lnTo>
                </a:path>
              </a:pathLst>
            </a:custGeom>
            <a:ln w="16365">
              <a:solidFill>
                <a:srgbClr val="73B562"/>
              </a:solidFill>
            </a:ln>
          </p:spPr>
          <p:txBody>
            <a:bodyPr wrap="square" lIns="0" tIns="0" rIns="0" bIns="0" rtlCol="0"/>
            <a:lstStyle/>
            <a:p>
              <a:endParaRPr/>
            </a:p>
          </p:txBody>
        </p:sp>
        <p:sp>
          <p:nvSpPr>
            <p:cNvPr id="33" name="object 19">
              <a:extLst>
                <a:ext uri="{FF2B5EF4-FFF2-40B4-BE49-F238E27FC236}">
                  <a16:creationId xmlns:a16="http://schemas.microsoft.com/office/drawing/2014/main" id="{5DFC30E7-33A7-4EC1-8ED3-C0E606CA0200}"/>
                </a:ext>
              </a:extLst>
            </p:cNvPr>
            <p:cNvSpPr/>
            <p:nvPr/>
          </p:nvSpPr>
          <p:spPr>
            <a:xfrm>
              <a:off x="7612608" y="0"/>
              <a:ext cx="1488467" cy="1489622"/>
            </a:xfrm>
            <a:custGeom>
              <a:avLst/>
              <a:gdLst/>
              <a:ahLst/>
              <a:cxnLst/>
              <a:rect l="l" t="t" r="r" b="b"/>
              <a:pathLst>
                <a:path w="3272790" h="3275329">
                  <a:moveTo>
                    <a:pt x="0" y="0"/>
                  </a:moveTo>
                  <a:lnTo>
                    <a:pt x="3272227" y="3274884"/>
                  </a:lnTo>
                </a:path>
              </a:pathLst>
            </a:custGeom>
            <a:ln w="16365">
              <a:solidFill>
                <a:srgbClr val="73B562"/>
              </a:solidFill>
            </a:ln>
          </p:spPr>
          <p:txBody>
            <a:bodyPr wrap="square" lIns="0" tIns="0" rIns="0" bIns="0" rtlCol="0"/>
            <a:lstStyle/>
            <a:p>
              <a:endParaRPr/>
            </a:p>
          </p:txBody>
        </p:sp>
        <p:sp>
          <p:nvSpPr>
            <p:cNvPr id="34" name="object 20">
              <a:extLst>
                <a:ext uri="{FF2B5EF4-FFF2-40B4-BE49-F238E27FC236}">
                  <a16:creationId xmlns:a16="http://schemas.microsoft.com/office/drawing/2014/main" id="{2F71B1E1-DBC9-4A5A-9A24-79ADA3BE4B1E}"/>
                </a:ext>
              </a:extLst>
            </p:cNvPr>
            <p:cNvSpPr/>
            <p:nvPr/>
          </p:nvSpPr>
          <p:spPr>
            <a:xfrm>
              <a:off x="7463103" y="1"/>
              <a:ext cx="1637776" cy="1639220"/>
            </a:xfrm>
            <a:custGeom>
              <a:avLst/>
              <a:gdLst/>
              <a:ahLst/>
              <a:cxnLst/>
              <a:rect l="l" t="t" r="r" b="b"/>
              <a:pathLst>
                <a:path w="3601084" h="3604260">
                  <a:moveTo>
                    <a:pt x="0" y="0"/>
                  </a:moveTo>
                  <a:lnTo>
                    <a:pt x="3600952" y="3603876"/>
                  </a:lnTo>
                </a:path>
              </a:pathLst>
            </a:custGeom>
            <a:ln w="16365">
              <a:solidFill>
                <a:srgbClr val="73B562"/>
              </a:solidFill>
            </a:ln>
          </p:spPr>
          <p:txBody>
            <a:bodyPr wrap="square" lIns="0" tIns="0" rIns="0" bIns="0" rtlCol="0"/>
            <a:lstStyle/>
            <a:p>
              <a:endParaRPr/>
            </a:p>
          </p:txBody>
        </p:sp>
        <p:sp>
          <p:nvSpPr>
            <p:cNvPr id="35" name="object 21">
              <a:extLst>
                <a:ext uri="{FF2B5EF4-FFF2-40B4-BE49-F238E27FC236}">
                  <a16:creationId xmlns:a16="http://schemas.microsoft.com/office/drawing/2014/main" id="{0FBAC9B6-87BA-4CB2-A300-1F8D6B7E4CB3}"/>
                </a:ext>
              </a:extLst>
            </p:cNvPr>
            <p:cNvSpPr/>
            <p:nvPr/>
          </p:nvSpPr>
          <p:spPr>
            <a:xfrm>
              <a:off x="7313613" y="0"/>
              <a:ext cx="1787373" cy="1788817"/>
            </a:xfrm>
            <a:custGeom>
              <a:avLst/>
              <a:gdLst/>
              <a:ahLst/>
              <a:cxnLst/>
              <a:rect l="l" t="t" r="r" b="b"/>
              <a:pathLst>
                <a:path w="3930015" h="3933190">
                  <a:moveTo>
                    <a:pt x="0" y="0"/>
                  </a:moveTo>
                  <a:lnTo>
                    <a:pt x="3929649" y="3932837"/>
                  </a:lnTo>
                </a:path>
              </a:pathLst>
            </a:custGeom>
            <a:ln w="16365">
              <a:solidFill>
                <a:srgbClr val="73B562"/>
              </a:solidFill>
            </a:ln>
          </p:spPr>
          <p:txBody>
            <a:bodyPr wrap="square" lIns="0" tIns="0" rIns="0" bIns="0" rtlCol="0"/>
            <a:lstStyle/>
            <a:p>
              <a:endParaRPr/>
            </a:p>
          </p:txBody>
        </p:sp>
        <p:sp>
          <p:nvSpPr>
            <p:cNvPr id="36" name="object 22">
              <a:extLst>
                <a:ext uri="{FF2B5EF4-FFF2-40B4-BE49-F238E27FC236}">
                  <a16:creationId xmlns:a16="http://schemas.microsoft.com/office/drawing/2014/main" id="{9165E580-DC5F-4013-962D-EFF0D281E1C1}"/>
                </a:ext>
              </a:extLst>
            </p:cNvPr>
            <p:cNvSpPr/>
            <p:nvPr/>
          </p:nvSpPr>
          <p:spPr>
            <a:xfrm>
              <a:off x="7164108" y="0"/>
              <a:ext cx="1936971" cy="1938415"/>
            </a:xfrm>
            <a:custGeom>
              <a:avLst/>
              <a:gdLst/>
              <a:ahLst/>
              <a:cxnLst/>
              <a:rect l="l" t="t" r="r" b="b"/>
              <a:pathLst>
                <a:path w="4258944" h="4262120">
                  <a:moveTo>
                    <a:pt x="0" y="0"/>
                  </a:moveTo>
                  <a:lnTo>
                    <a:pt x="4258374" y="4261829"/>
                  </a:lnTo>
                </a:path>
              </a:pathLst>
            </a:custGeom>
            <a:ln w="16365">
              <a:solidFill>
                <a:srgbClr val="73B562"/>
              </a:solidFill>
            </a:ln>
          </p:spPr>
          <p:txBody>
            <a:bodyPr wrap="square" lIns="0" tIns="0" rIns="0" bIns="0" rtlCol="0"/>
            <a:lstStyle/>
            <a:p>
              <a:endParaRPr/>
            </a:p>
          </p:txBody>
        </p:sp>
        <p:sp>
          <p:nvSpPr>
            <p:cNvPr id="37" name="object 23">
              <a:extLst>
                <a:ext uri="{FF2B5EF4-FFF2-40B4-BE49-F238E27FC236}">
                  <a16:creationId xmlns:a16="http://schemas.microsoft.com/office/drawing/2014/main" id="{E96CBFE5-BF46-4D6F-90E7-44060E8B06FF}"/>
                </a:ext>
              </a:extLst>
            </p:cNvPr>
            <p:cNvSpPr/>
            <p:nvPr/>
          </p:nvSpPr>
          <p:spPr>
            <a:xfrm>
              <a:off x="7014601" y="0"/>
              <a:ext cx="2086280" cy="2088013"/>
            </a:xfrm>
            <a:custGeom>
              <a:avLst/>
              <a:gdLst/>
              <a:ahLst/>
              <a:cxnLst/>
              <a:rect l="l" t="t" r="r" b="b"/>
              <a:pathLst>
                <a:path w="4587240" h="4591050">
                  <a:moveTo>
                    <a:pt x="0" y="0"/>
                  </a:moveTo>
                  <a:lnTo>
                    <a:pt x="4587104" y="4590828"/>
                  </a:lnTo>
                </a:path>
              </a:pathLst>
            </a:custGeom>
            <a:ln w="16365">
              <a:solidFill>
                <a:srgbClr val="73B562"/>
              </a:solidFill>
            </a:ln>
          </p:spPr>
          <p:txBody>
            <a:bodyPr wrap="square" lIns="0" tIns="0" rIns="0" bIns="0" rtlCol="0"/>
            <a:lstStyle/>
            <a:p>
              <a:endParaRPr/>
            </a:p>
          </p:txBody>
        </p:sp>
        <p:sp>
          <p:nvSpPr>
            <p:cNvPr id="38" name="object 24">
              <a:extLst>
                <a:ext uri="{FF2B5EF4-FFF2-40B4-BE49-F238E27FC236}">
                  <a16:creationId xmlns:a16="http://schemas.microsoft.com/office/drawing/2014/main" id="{8924D6B0-F481-469E-9017-7F4E867E6B0F}"/>
                </a:ext>
              </a:extLst>
            </p:cNvPr>
            <p:cNvSpPr/>
            <p:nvPr/>
          </p:nvSpPr>
          <p:spPr>
            <a:xfrm>
              <a:off x="6865095" y="0"/>
              <a:ext cx="2235877" cy="2237610"/>
            </a:xfrm>
            <a:custGeom>
              <a:avLst/>
              <a:gdLst/>
              <a:ahLst/>
              <a:cxnLst/>
              <a:rect l="l" t="t" r="r" b="b"/>
              <a:pathLst>
                <a:path w="4916169" h="4919980">
                  <a:moveTo>
                    <a:pt x="0" y="0"/>
                  </a:moveTo>
                  <a:lnTo>
                    <a:pt x="4915834" y="4919827"/>
                  </a:lnTo>
                </a:path>
              </a:pathLst>
            </a:custGeom>
            <a:ln w="16365">
              <a:solidFill>
                <a:srgbClr val="73B562"/>
              </a:solidFill>
            </a:ln>
          </p:spPr>
          <p:txBody>
            <a:bodyPr wrap="square" lIns="0" tIns="0" rIns="0" bIns="0" rtlCol="0"/>
            <a:lstStyle/>
            <a:p>
              <a:endParaRPr/>
            </a:p>
          </p:txBody>
        </p:sp>
        <p:sp>
          <p:nvSpPr>
            <p:cNvPr id="39" name="object 25">
              <a:extLst>
                <a:ext uri="{FF2B5EF4-FFF2-40B4-BE49-F238E27FC236}">
                  <a16:creationId xmlns:a16="http://schemas.microsoft.com/office/drawing/2014/main" id="{3D742561-6CB7-4886-898C-E662E2489D29}"/>
                </a:ext>
              </a:extLst>
            </p:cNvPr>
            <p:cNvSpPr/>
            <p:nvPr/>
          </p:nvSpPr>
          <p:spPr>
            <a:xfrm>
              <a:off x="6715593" y="1"/>
              <a:ext cx="2385475" cy="2387208"/>
            </a:xfrm>
            <a:custGeom>
              <a:avLst/>
              <a:gdLst/>
              <a:ahLst/>
              <a:cxnLst/>
              <a:rect l="l" t="t" r="r" b="b"/>
              <a:pathLst>
                <a:path w="5245100" h="5248910">
                  <a:moveTo>
                    <a:pt x="0" y="0"/>
                  </a:moveTo>
                  <a:lnTo>
                    <a:pt x="5244552" y="5248810"/>
                  </a:lnTo>
                </a:path>
              </a:pathLst>
            </a:custGeom>
            <a:ln w="16365">
              <a:solidFill>
                <a:srgbClr val="73B562"/>
              </a:solidFill>
            </a:ln>
          </p:spPr>
          <p:txBody>
            <a:bodyPr wrap="square" lIns="0" tIns="0" rIns="0" bIns="0" rtlCol="0"/>
            <a:lstStyle/>
            <a:p>
              <a:endParaRPr/>
            </a:p>
          </p:txBody>
        </p:sp>
        <p:sp>
          <p:nvSpPr>
            <p:cNvPr id="40" name="object 26">
              <a:extLst>
                <a:ext uri="{FF2B5EF4-FFF2-40B4-BE49-F238E27FC236}">
                  <a16:creationId xmlns:a16="http://schemas.microsoft.com/office/drawing/2014/main" id="{B0208C65-223A-4D53-8A52-43426578F4AF}"/>
                </a:ext>
              </a:extLst>
            </p:cNvPr>
            <p:cNvSpPr/>
            <p:nvPr/>
          </p:nvSpPr>
          <p:spPr>
            <a:xfrm>
              <a:off x="6566098" y="1"/>
              <a:ext cx="2534784" cy="2536805"/>
            </a:xfrm>
            <a:custGeom>
              <a:avLst/>
              <a:gdLst/>
              <a:ahLst/>
              <a:cxnLst/>
              <a:rect l="l" t="t" r="r" b="b"/>
              <a:pathLst>
                <a:path w="5573394" h="5577840">
                  <a:moveTo>
                    <a:pt x="0" y="0"/>
                  </a:moveTo>
                  <a:lnTo>
                    <a:pt x="5573257" y="5577780"/>
                  </a:lnTo>
                </a:path>
              </a:pathLst>
            </a:custGeom>
            <a:ln w="16365">
              <a:solidFill>
                <a:srgbClr val="73B562"/>
              </a:solidFill>
            </a:ln>
          </p:spPr>
          <p:txBody>
            <a:bodyPr wrap="square" lIns="0" tIns="0" rIns="0" bIns="0" rtlCol="0"/>
            <a:lstStyle/>
            <a:p>
              <a:endParaRPr/>
            </a:p>
          </p:txBody>
        </p:sp>
        <p:sp>
          <p:nvSpPr>
            <p:cNvPr id="41" name="object 27">
              <a:extLst>
                <a:ext uri="{FF2B5EF4-FFF2-40B4-BE49-F238E27FC236}">
                  <a16:creationId xmlns:a16="http://schemas.microsoft.com/office/drawing/2014/main" id="{B6188099-A932-40C8-AB55-EE1E840A8716}"/>
                </a:ext>
              </a:extLst>
            </p:cNvPr>
            <p:cNvSpPr/>
            <p:nvPr/>
          </p:nvSpPr>
          <p:spPr>
            <a:xfrm>
              <a:off x="6416597" y="0"/>
              <a:ext cx="2684381" cy="2686403"/>
            </a:xfrm>
            <a:custGeom>
              <a:avLst/>
              <a:gdLst/>
              <a:ahLst/>
              <a:cxnLst/>
              <a:rect l="l" t="t" r="r" b="b"/>
              <a:pathLst>
                <a:path w="5902325" h="5906770">
                  <a:moveTo>
                    <a:pt x="0" y="0"/>
                  </a:moveTo>
                  <a:lnTo>
                    <a:pt x="5901975" y="5906763"/>
                  </a:lnTo>
                </a:path>
              </a:pathLst>
            </a:custGeom>
            <a:ln w="16365">
              <a:solidFill>
                <a:srgbClr val="73B562"/>
              </a:solidFill>
            </a:ln>
          </p:spPr>
          <p:txBody>
            <a:bodyPr wrap="square" lIns="0" tIns="0" rIns="0" bIns="0" rtlCol="0"/>
            <a:lstStyle/>
            <a:p>
              <a:endParaRPr/>
            </a:p>
          </p:txBody>
        </p:sp>
        <p:sp>
          <p:nvSpPr>
            <p:cNvPr id="42" name="object 28">
              <a:extLst>
                <a:ext uri="{FF2B5EF4-FFF2-40B4-BE49-F238E27FC236}">
                  <a16:creationId xmlns:a16="http://schemas.microsoft.com/office/drawing/2014/main" id="{4B5A9428-E31A-4E9B-87E8-4D14E063DC79}"/>
                </a:ext>
              </a:extLst>
            </p:cNvPr>
            <p:cNvSpPr/>
            <p:nvPr/>
          </p:nvSpPr>
          <p:spPr>
            <a:xfrm>
              <a:off x="6267091" y="1"/>
              <a:ext cx="2833979" cy="2836289"/>
            </a:xfrm>
            <a:custGeom>
              <a:avLst/>
              <a:gdLst/>
              <a:ahLst/>
              <a:cxnLst/>
              <a:rect l="l" t="t" r="r" b="b"/>
              <a:pathLst>
                <a:path w="6231255" h="6236335">
                  <a:moveTo>
                    <a:pt x="0" y="0"/>
                  </a:moveTo>
                  <a:lnTo>
                    <a:pt x="6230705" y="6235763"/>
                  </a:lnTo>
                </a:path>
              </a:pathLst>
            </a:custGeom>
            <a:ln w="16365">
              <a:solidFill>
                <a:srgbClr val="73B562"/>
              </a:solidFill>
            </a:ln>
          </p:spPr>
          <p:txBody>
            <a:bodyPr wrap="square" lIns="0" tIns="0" rIns="0" bIns="0" rtlCol="0"/>
            <a:lstStyle/>
            <a:p>
              <a:endParaRPr/>
            </a:p>
          </p:txBody>
        </p:sp>
        <p:sp>
          <p:nvSpPr>
            <p:cNvPr id="43" name="object 29">
              <a:extLst>
                <a:ext uri="{FF2B5EF4-FFF2-40B4-BE49-F238E27FC236}">
                  <a16:creationId xmlns:a16="http://schemas.microsoft.com/office/drawing/2014/main" id="{68203035-A20C-4EDC-91A6-5A2D7CA4F72B}"/>
                </a:ext>
              </a:extLst>
            </p:cNvPr>
            <p:cNvSpPr/>
            <p:nvPr/>
          </p:nvSpPr>
          <p:spPr>
            <a:xfrm>
              <a:off x="6117584" y="0"/>
              <a:ext cx="2983288" cy="2985887"/>
            </a:xfrm>
            <a:custGeom>
              <a:avLst/>
              <a:gdLst/>
              <a:ahLst/>
              <a:cxnLst/>
              <a:rect l="l" t="t" r="r" b="b"/>
              <a:pathLst>
                <a:path w="6559550" h="6565265">
                  <a:moveTo>
                    <a:pt x="0" y="0"/>
                  </a:moveTo>
                  <a:lnTo>
                    <a:pt x="6559435" y="6564761"/>
                  </a:lnTo>
                </a:path>
              </a:pathLst>
            </a:custGeom>
            <a:ln w="16365">
              <a:solidFill>
                <a:srgbClr val="73B562"/>
              </a:solidFill>
            </a:ln>
          </p:spPr>
          <p:txBody>
            <a:bodyPr wrap="square" lIns="0" tIns="0" rIns="0" bIns="0" rtlCol="0"/>
            <a:lstStyle/>
            <a:p>
              <a:endParaRPr/>
            </a:p>
          </p:txBody>
        </p:sp>
        <p:sp>
          <p:nvSpPr>
            <p:cNvPr id="44" name="object 30">
              <a:extLst>
                <a:ext uri="{FF2B5EF4-FFF2-40B4-BE49-F238E27FC236}">
                  <a16:creationId xmlns:a16="http://schemas.microsoft.com/office/drawing/2014/main" id="{0E83D790-231C-40A9-86C4-ED6AC16F8196}"/>
                </a:ext>
              </a:extLst>
            </p:cNvPr>
            <p:cNvSpPr/>
            <p:nvPr/>
          </p:nvSpPr>
          <p:spPr>
            <a:xfrm>
              <a:off x="5968100" y="0"/>
              <a:ext cx="3132885" cy="3135485"/>
            </a:xfrm>
            <a:custGeom>
              <a:avLst/>
              <a:gdLst/>
              <a:ahLst/>
              <a:cxnLst/>
              <a:rect l="l" t="t" r="r" b="b"/>
              <a:pathLst>
                <a:path w="6888480" h="6894195">
                  <a:moveTo>
                    <a:pt x="0" y="0"/>
                  </a:moveTo>
                  <a:lnTo>
                    <a:pt x="6888116" y="6893705"/>
                  </a:lnTo>
                </a:path>
              </a:pathLst>
            </a:custGeom>
            <a:ln w="16365">
              <a:solidFill>
                <a:srgbClr val="73B562"/>
              </a:solidFill>
            </a:ln>
          </p:spPr>
          <p:txBody>
            <a:bodyPr wrap="square" lIns="0" tIns="0" rIns="0" bIns="0" rtlCol="0"/>
            <a:lstStyle/>
            <a:p>
              <a:endParaRPr/>
            </a:p>
          </p:txBody>
        </p:sp>
        <p:sp>
          <p:nvSpPr>
            <p:cNvPr id="45" name="object 31">
              <a:extLst>
                <a:ext uri="{FF2B5EF4-FFF2-40B4-BE49-F238E27FC236}">
                  <a16:creationId xmlns:a16="http://schemas.microsoft.com/office/drawing/2014/main" id="{01A25899-F1EA-44B2-8FBC-F69B22FD647B}"/>
                </a:ext>
              </a:extLst>
            </p:cNvPr>
            <p:cNvSpPr/>
            <p:nvPr/>
          </p:nvSpPr>
          <p:spPr>
            <a:xfrm>
              <a:off x="5818598" y="0"/>
              <a:ext cx="3282482" cy="3285082"/>
            </a:xfrm>
            <a:custGeom>
              <a:avLst/>
              <a:gdLst/>
              <a:ahLst/>
              <a:cxnLst/>
              <a:rect l="l" t="t" r="r" b="b"/>
              <a:pathLst>
                <a:path w="7217409" h="7223125">
                  <a:moveTo>
                    <a:pt x="0" y="0"/>
                  </a:moveTo>
                  <a:lnTo>
                    <a:pt x="7216834" y="7222689"/>
                  </a:lnTo>
                </a:path>
              </a:pathLst>
            </a:custGeom>
            <a:ln w="16365">
              <a:solidFill>
                <a:srgbClr val="73B562"/>
              </a:solidFill>
            </a:ln>
          </p:spPr>
          <p:txBody>
            <a:bodyPr wrap="square" lIns="0" tIns="0" rIns="0" bIns="0" rtlCol="0"/>
            <a:lstStyle/>
            <a:p>
              <a:endParaRPr/>
            </a:p>
          </p:txBody>
        </p:sp>
        <p:sp>
          <p:nvSpPr>
            <p:cNvPr id="46" name="object 32">
              <a:extLst>
                <a:ext uri="{FF2B5EF4-FFF2-40B4-BE49-F238E27FC236}">
                  <a16:creationId xmlns:a16="http://schemas.microsoft.com/office/drawing/2014/main" id="{34152E87-156B-414E-AD3A-15B5FDDD12DE}"/>
                </a:ext>
              </a:extLst>
            </p:cNvPr>
            <p:cNvSpPr/>
            <p:nvPr/>
          </p:nvSpPr>
          <p:spPr>
            <a:xfrm>
              <a:off x="5669091" y="1"/>
              <a:ext cx="3431792" cy="3434680"/>
            </a:xfrm>
            <a:custGeom>
              <a:avLst/>
              <a:gdLst/>
              <a:ahLst/>
              <a:cxnLst/>
              <a:rect l="l" t="t" r="r" b="b"/>
              <a:pathLst>
                <a:path w="7545705" h="7552055">
                  <a:moveTo>
                    <a:pt x="0" y="0"/>
                  </a:moveTo>
                  <a:lnTo>
                    <a:pt x="7545565" y="7551692"/>
                  </a:lnTo>
                </a:path>
              </a:pathLst>
            </a:custGeom>
            <a:ln w="16365">
              <a:solidFill>
                <a:srgbClr val="73B562"/>
              </a:solidFill>
            </a:ln>
          </p:spPr>
          <p:txBody>
            <a:bodyPr wrap="square" lIns="0" tIns="0" rIns="0" bIns="0" rtlCol="0"/>
            <a:lstStyle/>
            <a:p>
              <a:endParaRPr/>
            </a:p>
          </p:txBody>
        </p:sp>
        <p:sp>
          <p:nvSpPr>
            <p:cNvPr id="47" name="object 33">
              <a:extLst>
                <a:ext uri="{FF2B5EF4-FFF2-40B4-BE49-F238E27FC236}">
                  <a16:creationId xmlns:a16="http://schemas.microsoft.com/office/drawing/2014/main" id="{801BAF3C-A230-4E13-9363-877D067C2C4A}"/>
                </a:ext>
              </a:extLst>
            </p:cNvPr>
            <p:cNvSpPr/>
            <p:nvPr/>
          </p:nvSpPr>
          <p:spPr>
            <a:xfrm>
              <a:off x="5519585" y="0"/>
              <a:ext cx="3581389" cy="3584277"/>
            </a:xfrm>
            <a:custGeom>
              <a:avLst/>
              <a:gdLst/>
              <a:ahLst/>
              <a:cxnLst/>
              <a:rect l="l" t="t" r="r" b="b"/>
              <a:pathLst>
                <a:path w="7874634" h="7880984">
                  <a:moveTo>
                    <a:pt x="0" y="0"/>
                  </a:moveTo>
                  <a:lnTo>
                    <a:pt x="7874294" y="7880687"/>
                  </a:lnTo>
                </a:path>
              </a:pathLst>
            </a:custGeom>
            <a:ln w="16365">
              <a:solidFill>
                <a:srgbClr val="73B562"/>
              </a:solidFill>
            </a:ln>
          </p:spPr>
          <p:txBody>
            <a:bodyPr wrap="square" lIns="0" tIns="0" rIns="0" bIns="0" rtlCol="0"/>
            <a:lstStyle/>
            <a:p>
              <a:endParaRPr/>
            </a:p>
          </p:txBody>
        </p:sp>
        <p:sp>
          <p:nvSpPr>
            <p:cNvPr id="48" name="object 34">
              <a:extLst>
                <a:ext uri="{FF2B5EF4-FFF2-40B4-BE49-F238E27FC236}">
                  <a16:creationId xmlns:a16="http://schemas.microsoft.com/office/drawing/2014/main" id="{D3834426-4397-4248-A40C-B8D9F07E5E6C}"/>
                </a:ext>
              </a:extLst>
            </p:cNvPr>
            <p:cNvSpPr/>
            <p:nvPr/>
          </p:nvSpPr>
          <p:spPr>
            <a:xfrm>
              <a:off x="5370095" y="0"/>
              <a:ext cx="3730987" cy="3733875"/>
            </a:xfrm>
            <a:custGeom>
              <a:avLst/>
              <a:gdLst/>
              <a:ahLst/>
              <a:cxnLst/>
              <a:rect l="l" t="t" r="r" b="b"/>
              <a:pathLst>
                <a:path w="8203565" h="8209915">
                  <a:moveTo>
                    <a:pt x="0" y="0"/>
                  </a:moveTo>
                  <a:lnTo>
                    <a:pt x="8202988" y="8209644"/>
                  </a:lnTo>
                </a:path>
              </a:pathLst>
            </a:custGeom>
            <a:ln w="16365">
              <a:solidFill>
                <a:srgbClr val="73B562"/>
              </a:solidFill>
            </a:ln>
          </p:spPr>
          <p:txBody>
            <a:bodyPr wrap="square" lIns="0" tIns="0" rIns="0" bIns="0" rtlCol="0"/>
            <a:lstStyle/>
            <a:p>
              <a:endParaRPr/>
            </a:p>
          </p:txBody>
        </p:sp>
        <p:sp>
          <p:nvSpPr>
            <p:cNvPr id="49" name="object 35">
              <a:extLst>
                <a:ext uri="{FF2B5EF4-FFF2-40B4-BE49-F238E27FC236}">
                  <a16:creationId xmlns:a16="http://schemas.microsoft.com/office/drawing/2014/main" id="{FD012870-BF3B-4E63-AE7D-787B20DC73D7}"/>
                </a:ext>
              </a:extLst>
            </p:cNvPr>
            <p:cNvSpPr/>
            <p:nvPr/>
          </p:nvSpPr>
          <p:spPr>
            <a:xfrm>
              <a:off x="5220589" y="0"/>
              <a:ext cx="3880296" cy="3883472"/>
            </a:xfrm>
            <a:custGeom>
              <a:avLst/>
              <a:gdLst/>
              <a:ahLst/>
              <a:cxnLst/>
              <a:rect l="l" t="t" r="r" b="b"/>
              <a:pathLst>
                <a:path w="8531860" h="8538845">
                  <a:moveTo>
                    <a:pt x="0" y="0"/>
                  </a:moveTo>
                  <a:lnTo>
                    <a:pt x="8531715" y="8538638"/>
                  </a:lnTo>
                </a:path>
              </a:pathLst>
            </a:custGeom>
            <a:ln w="16365">
              <a:solidFill>
                <a:srgbClr val="73B562"/>
              </a:solidFill>
            </a:ln>
          </p:spPr>
          <p:txBody>
            <a:bodyPr wrap="square" lIns="0" tIns="0" rIns="0" bIns="0" rtlCol="0"/>
            <a:lstStyle/>
            <a:p>
              <a:endParaRPr/>
            </a:p>
          </p:txBody>
        </p:sp>
        <p:sp>
          <p:nvSpPr>
            <p:cNvPr id="50" name="object 36">
              <a:extLst>
                <a:ext uri="{FF2B5EF4-FFF2-40B4-BE49-F238E27FC236}">
                  <a16:creationId xmlns:a16="http://schemas.microsoft.com/office/drawing/2014/main" id="{9F2E0A68-C629-4C07-B13D-F1601CA75F99}"/>
                </a:ext>
              </a:extLst>
            </p:cNvPr>
            <p:cNvSpPr/>
            <p:nvPr/>
          </p:nvSpPr>
          <p:spPr>
            <a:xfrm>
              <a:off x="5071087" y="1"/>
              <a:ext cx="4029893" cy="4033070"/>
            </a:xfrm>
            <a:custGeom>
              <a:avLst/>
              <a:gdLst/>
              <a:ahLst/>
              <a:cxnLst/>
              <a:rect l="l" t="t" r="r" b="b"/>
              <a:pathLst>
                <a:path w="8860790" h="8867775">
                  <a:moveTo>
                    <a:pt x="0" y="0"/>
                  </a:moveTo>
                  <a:lnTo>
                    <a:pt x="8860437" y="8867631"/>
                  </a:lnTo>
                </a:path>
              </a:pathLst>
            </a:custGeom>
            <a:ln w="16365">
              <a:solidFill>
                <a:srgbClr val="73B562"/>
              </a:solidFill>
            </a:ln>
          </p:spPr>
          <p:txBody>
            <a:bodyPr wrap="square" lIns="0" tIns="0" rIns="0" bIns="0" rtlCol="0"/>
            <a:lstStyle/>
            <a:p>
              <a:endParaRPr/>
            </a:p>
          </p:txBody>
        </p:sp>
        <p:sp>
          <p:nvSpPr>
            <p:cNvPr id="51" name="object 37">
              <a:extLst>
                <a:ext uri="{FF2B5EF4-FFF2-40B4-BE49-F238E27FC236}">
                  <a16:creationId xmlns:a16="http://schemas.microsoft.com/office/drawing/2014/main" id="{BE66DADC-F9D2-4FCD-B3B3-6C8591452F2D}"/>
                </a:ext>
              </a:extLst>
            </p:cNvPr>
            <p:cNvSpPr/>
            <p:nvPr/>
          </p:nvSpPr>
          <p:spPr>
            <a:xfrm>
              <a:off x="4921580" y="0"/>
              <a:ext cx="4179491" cy="4182668"/>
            </a:xfrm>
            <a:custGeom>
              <a:avLst/>
              <a:gdLst/>
              <a:ahLst/>
              <a:cxnLst/>
              <a:rect l="l" t="t" r="r" b="b"/>
              <a:pathLst>
                <a:path w="9189719" h="9196705">
                  <a:moveTo>
                    <a:pt x="0" y="0"/>
                  </a:moveTo>
                  <a:lnTo>
                    <a:pt x="9189168" y="9196628"/>
                  </a:lnTo>
                </a:path>
              </a:pathLst>
            </a:custGeom>
            <a:ln w="16365">
              <a:solidFill>
                <a:srgbClr val="73B562"/>
              </a:solidFill>
            </a:ln>
          </p:spPr>
          <p:txBody>
            <a:bodyPr wrap="square" lIns="0" tIns="0" rIns="0" bIns="0" rtlCol="0"/>
            <a:lstStyle/>
            <a:p>
              <a:endParaRPr/>
            </a:p>
          </p:txBody>
        </p:sp>
        <p:sp>
          <p:nvSpPr>
            <p:cNvPr id="52" name="object 38">
              <a:extLst>
                <a:ext uri="{FF2B5EF4-FFF2-40B4-BE49-F238E27FC236}">
                  <a16:creationId xmlns:a16="http://schemas.microsoft.com/office/drawing/2014/main" id="{EF39A936-0271-44CC-B4E8-B1E183021835}"/>
                </a:ext>
              </a:extLst>
            </p:cNvPr>
            <p:cNvSpPr/>
            <p:nvPr/>
          </p:nvSpPr>
          <p:spPr>
            <a:xfrm>
              <a:off x="4772088" y="1"/>
              <a:ext cx="4328800" cy="4332265"/>
            </a:xfrm>
            <a:custGeom>
              <a:avLst/>
              <a:gdLst/>
              <a:ahLst/>
              <a:cxnLst/>
              <a:rect l="l" t="t" r="r" b="b"/>
              <a:pathLst>
                <a:path w="9518015" h="9525635">
                  <a:moveTo>
                    <a:pt x="0" y="0"/>
                  </a:moveTo>
                  <a:lnTo>
                    <a:pt x="9517864" y="9525587"/>
                  </a:lnTo>
                </a:path>
              </a:pathLst>
            </a:custGeom>
            <a:ln w="16365">
              <a:solidFill>
                <a:srgbClr val="73B562"/>
              </a:solidFill>
            </a:ln>
          </p:spPr>
          <p:txBody>
            <a:bodyPr wrap="square" lIns="0" tIns="0" rIns="0" bIns="0" rtlCol="0"/>
            <a:lstStyle/>
            <a:p>
              <a:endParaRPr/>
            </a:p>
          </p:txBody>
        </p:sp>
        <p:sp>
          <p:nvSpPr>
            <p:cNvPr id="53" name="object 39">
              <a:extLst>
                <a:ext uri="{FF2B5EF4-FFF2-40B4-BE49-F238E27FC236}">
                  <a16:creationId xmlns:a16="http://schemas.microsoft.com/office/drawing/2014/main" id="{764A5E2B-53B2-4593-8C43-6C795AD7E0A4}"/>
                </a:ext>
              </a:extLst>
            </p:cNvPr>
            <p:cNvSpPr/>
            <p:nvPr/>
          </p:nvSpPr>
          <p:spPr>
            <a:xfrm>
              <a:off x="4622585" y="0"/>
              <a:ext cx="4478397" cy="4482152"/>
            </a:xfrm>
            <a:custGeom>
              <a:avLst/>
              <a:gdLst/>
              <a:ahLst/>
              <a:cxnLst/>
              <a:rect l="l" t="t" r="r" b="b"/>
              <a:pathLst>
                <a:path w="9846944" h="9855200">
                  <a:moveTo>
                    <a:pt x="0" y="0"/>
                  </a:moveTo>
                  <a:lnTo>
                    <a:pt x="9846589" y="9854579"/>
                  </a:lnTo>
                </a:path>
              </a:pathLst>
            </a:custGeom>
            <a:ln w="16365">
              <a:solidFill>
                <a:srgbClr val="73B562"/>
              </a:solidFill>
            </a:ln>
          </p:spPr>
          <p:txBody>
            <a:bodyPr wrap="square" lIns="0" tIns="0" rIns="0" bIns="0" rtlCol="0"/>
            <a:lstStyle/>
            <a:p>
              <a:endParaRPr/>
            </a:p>
          </p:txBody>
        </p:sp>
        <p:sp>
          <p:nvSpPr>
            <p:cNvPr id="54" name="object 40">
              <a:extLst>
                <a:ext uri="{FF2B5EF4-FFF2-40B4-BE49-F238E27FC236}">
                  <a16:creationId xmlns:a16="http://schemas.microsoft.com/office/drawing/2014/main" id="{F82F92DA-B5C8-4830-94AD-9708F40563FF}"/>
                </a:ext>
              </a:extLst>
            </p:cNvPr>
            <p:cNvSpPr/>
            <p:nvPr/>
          </p:nvSpPr>
          <p:spPr>
            <a:xfrm>
              <a:off x="4473084" y="0"/>
              <a:ext cx="4627995" cy="4631749"/>
            </a:xfrm>
            <a:custGeom>
              <a:avLst/>
              <a:gdLst/>
              <a:ahLst/>
              <a:cxnLst/>
              <a:rect l="l" t="t" r="r" b="b"/>
              <a:pathLst>
                <a:path w="10175875" h="10184130">
                  <a:moveTo>
                    <a:pt x="0" y="0"/>
                  </a:moveTo>
                  <a:lnTo>
                    <a:pt x="10175304" y="10183557"/>
                  </a:lnTo>
                </a:path>
              </a:pathLst>
            </a:custGeom>
            <a:ln w="16365">
              <a:solidFill>
                <a:srgbClr val="73B562"/>
              </a:solidFill>
            </a:ln>
          </p:spPr>
          <p:txBody>
            <a:bodyPr wrap="square" lIns="0" tIns="0" rIns="0" bIns="0" rtlCol="0"/>
            <a:lstStyle/>
            <a:p>
              <a:endParaRPr/>
            </a:p>
          </p:txBody>
        </p:sp>
        <p:sp>
          <p:nvSpPr>
            <p:cNvPr id="55" name="object 41">
              <a:extLst>
                <a:ext uri="{FF2B5EF4-FFF2-40B4-BE49-F238E27FC236}">
                  <a16:creationId xmlns:a16="http://schemas.microsoft.com/office/drawing/2014/main" id="{DCDD311A-B72B-46FD-BBD0-147D4C9CDCE0}"/>
                </a:ext>
              </a:extLst>
            </p:cNvPr>
            <p:cNvSpPr/>
            <p:nvPr/>
          </p:nvSpPr>
          <p:spPr>
            <a:xfrm>
              <a:off x="4323578" y="0"/>
              <a:ext cx="4777304" cy="4781347"/>
            </a:xfrm>
            <a:custGeom>
              <a:avLst/>
              <a:gdLst/>
              <a:ahLst/>
              <a:cxnLst/>
              <a:rect l="l" t="t" r="r" b="b"/>
              <a:pathLst>
                <a:path w="10504169" h="10513060">
                  <a:moveTo>
                    <a:pt x="0" y="0"/>
                  </a:moveTo>
                  <a:lnTo>
                    <a:pt x="10504032" y="10512560"/>
                  </a:lnTo>
                </a:path>
              </a:pathLst>
            </a:custGeom>
            <a:ln w="16365">
              <a:solidFill>
                <a:srgbClr val="73B562"/>
              </a:solidFill>
            </a:ln>
          </p:spPr>
          <p:txBody>
            <a:bodyPr wrap="square" lIns="0" tIns="0" rIns="0" bIns="0" rtlCol="0"/>
            <a:lstStyle/>
            <a:p>
              <a:endParaRPr/>
            </a:p>
          </p:txBody>
        </p:sp>
        <p:sp>
          <p:nvSpPr>
            <p:cNvPr id="56" name="object 42">
              <a:extLst>
                <a:ext uri="{FF2B5EF4-FFF2-40B4-BE49-F238E27FC236}">
                  <a16:creationId xmlns:a16="http://schemas.microsoft.com/office/drawing/2014/main" id="{6B518C8D-8C0D-4B41-A458-06F6405D1FD0}"/>
                </a:ext>
              </a:extLst>
            </p:cNvPr>
            <p:cNvSpPr/>
            <p:nvPr/>
          </p:nvSpPr>
          <p:spPr>
            <a:xfrm>
              <a:off x="4174073" y="0"/>
              <a:ext cx="4926901" cy="4930944"/>
            </a:xfrm>
            <a:custGeom>
              <a:avLst/>
              <a:gdLst/>
              <a:ahLst/>
              <a:cxnLst/>
              <a:rect l="l" t="t" r="r" b="b"/>
              <a:pathLst>
                <a:path w="10833100" h="10841990">
                  <a:moveTo>
                    <a:pt x="0" y="0"/>
                  </a:moveTo>
                  <a:lnTo>
                    <a:pt x="10832760" y="10841557"/>
                  </a:lnTo>
                </a:path>
              </a:pathLst>
            </a:custGeom>
            <a:ln w="16365">
              <a:solidFill>
                <a:srgbClr val="73B562"/>
              </a:solidFill>
            </a:ln>
          </p:spPr>
          <p:txBody>
            <a:bodyPr wrap="square" lIns="0" tIns="0" rIns="0" bIns="0" rtlCol="0"/>
            <a:lstStyle/>
            <a:p>
              <a:endParaRPr/>
            </a:p>
          </p:txBody>
        </p:sp>
        <p:sp>
          <p:nvSpPr>
            <p:cNvPr id="57" name="object 43">
              <a:extLst>
                <a:ext uri="{FF2B5EF4-FFF2-40B4-BE49-F238E27FC236}">
                  <a16:creationId xmlns:a16="http://schemas.microsoft.com/office/drawing/2014/main" id="{BEB981D6-DBF1-4E71-A385-AD83D038537B}"/>
                </a:ext>
              </a:extLst>
            </p:cNvPr>
            <p:cNvSpPr/>
            <p:nvPr/>
          </p:nvSpPr>
          <p:spPr>
            <a:xfrm>
              <a:off x="4024584" y="0"/>
              <a:ext cx="5076499" cy="5080542"/>
            </a:xfrm>
            <a:custGeom>
              <a:avLst/>
              <a:gdLst/>
              <a:ahLst/>
              <a:cxnLst/>
              <a:rect l="l" t="t" r="r" b="b"/>
              <a:pathLst>
                <a:path w="11162030" h="11170920">
                  <a:moveTo>
                    <a:pt x="0" y="0"/>
                  </a:moveTo>
                  <a:lnTo>
                    <a:pt x="11161450" y="11170506"/>
                  </a:lnTo>
                </a:path>
              </a:pathLst>
            </a:custGeom>
            <a:ln w="16365">
              <a:solidFill>
                <a:srgbClr val="73B562"/>
              </a:solidFill>
            </a:ln>
          </p:spPr>
          <p:txBody>
            <a:bodyPr wrap="square" lIns="0" tIns="0" rIns="0" bIns="0" rtlCol="0"/>
            <a:lstStyle/>
            <a:p>
              <a:endParaRPr/>
            </a:p>
          </p:txBody>
        </p:sp>
        <p:sp>
          <p:nvSpPr>
            <p:cNvPr id="58" name="object 44">
              <a:extLst>
                <a:ext uri="{FF2B5EF4-FFF2-40B4-BE49-F238E27FC236}">
                  <a16:creationId xmlns:a16="http://schemas.microsoft.com/office/drawing/2014/main" id="{E91DFDBC-2FA8-4C68-9AEB-2EADBCA911D4}"/>
                </a:ext>
              </a:extLst>
            </p:cNvPr>
            <p:cNvSpPr/>
            <p:nvPr/>
          </p:nvSpPr>
          <p:spPr>
            <a:xfrm>
              <a:off x="3875080"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59" name="object 45">
              <a:extLst>
                <a:ext uri="{FF2B5EF4-FFF2-40B4-BE49-F238E27FC236}">
                  <a16:creationId xmlns:a16="http://schemas.microsoft.com/office/drawing/2014/main" id="{D9BEEA03-1638-4555-8819-6D624EEA2B14}"/>
                </a:ext>
              </a:extLst>
            </p:cNvPr>
            <p:cNvSpPr/>
            <p:nvPr/>
          </p:nvSpPr>
          <p:spPr>
            <a:xfrm>
              <a:off x="372557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0" name="object 46">
              <a:extLst>
                <a:ext uri="{FF2B5EF4-FFF2-40B4-BE49-F238E27FC236}">
                  <a16:creationId xmlns:a16="http://schemas.microsoft.com/office/drawing/2014/main" id="{A8EE177B-1D03-4551-BD15-7C9149168C83}"/>
                </a:ext>
              </a:extLst>
            </p:cNvPr>
            <p:cNvSpPr/>
            <p:nvPr/>
          </p:nvSpPr>
          <p:spPr>
            <a:xfrm>
              <a:off x="3576068"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1" name="object 47">
              <a:extLst>
                <a:ext uri="{FF2B5EF4-FFF2-40B4-BE49-F238E27FC236}">
                  <a16:creationId xmlns:a16="http://schemas.microsoft.com/office/drawing/2014/main" id="{37587591-4FB8-4892-8FF1-DCAC9E0CC85D}"/>
                </a:ext>
              </a:extLst>
            </p:cNvPr>
            <p:cNvSpPr/>
            <p:nvPr/>
          </p:nvSpPr>
          <p:spPr>
            <a:xfrm>
              <a:off x="3426578"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2" name="object 48">
              <a:extLst>
                <a:ext uri="{FF2B5EF4-FFF2-40B4-BE49-F238E27FC236}">
                  <a16:creationId xmlns:a16="http://schemas.microsoft.com/office/drawing/2014/main" id="{578336BD-F524-462B-B26E-5E8D8FBED1F2}"/>
                </a:ext>
              </a:extLst>
            </p:cNvPr>
            <p:cNvSpPr/>
            <p:nvPr/>
          </p:nvSpPr>
          <p:spPr>
            <a:xfrm>
              <a:off x="3277074"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3" name="object 49">
              <a:extLst>
                <a:ext uri="{FF2B5EF4-FFF2-40B4-BE49-F238E27FC236}">
                  <a16:creationId xmlns:a16="http://schemas.microsoft.com/office/drawing/2014/main" id="{ECE19992-CCC8-4814-9F31-431DA03478CA}"/>
                </a:ext>
              </a:extLst>
            </p:cNvPr>
            <p:cNvSpPr/>
            <p:nvPr/>
          </p:nvSpPr>
          <p:spPr>
            <a:xfrm>
              <a:off x="3127568"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4" name="object 50">
              <a:extLst>
                <a:ext uri="{FF2B5EF4-FFF2-40B4-BE49-F238E27FC236}">
                  <a16:creationId xmlns:a16="http://schemas.microsoft.com/office/drawing/2014/main" id="{4A051F09-61BF-4807-83A8-F2B80AFD3A4E}"/>
                </a:ext>
              </a:extLst>
            </p:cNvPr>
            <p:cNvSpPr/>
            <p:nvPr/>
          </p:nvSpPr>
          <p:spPr>
            <a:xfrm>
              <a:off x="297806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5" name="object 51">
              <a:extLst>
                <a:ext uri="{FF2B5EF4-FFF2-40B4-BE49-F238E27FC236}">
                  <a16:creationId xmlns:a16="http://schemas.microsoft.com/office/drawing/2014/main" id="{C9162A1F-7350-4969-83B1-132B19D217EE}"/>
                </a:ext>
              </a:extLst>
            </p:cNvPr>
            <p:cNvSpPr/>
            <p:nvPr/>
          </p:nvSpPr>
          <p:spPr>
            <a:xfrm>
              <a:off x="282857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6" name="object 52">
              <a:extLst>
                <a:ext uri="{FF2B5EF4-FFF2-40B4-BE49-F238E27FC236}">
                  <a16:creationId xmlns:a16="http://schemas.microsoft.com/office/drawing/2014/main" id="{CC23F6CF-DED2-462C-86F3-C2089BBA61EE}"/>
                </a:ext>
              </a:extLst>
            </p:cNvPr>
            <p:cNvSpPr/>
            <p:nvPr/>
          </p:nvSpPr>
          <p:spPr>
            <a:xfrm>
              <a:off x="2679067"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7" name="object 53">
              <a:extLst>
                <a:ext uri="{FF2B5EF4-FFF2-40B4-BE49-F238E27FC236}">
                  <a16:creationId xmlns:a16="http://schemas.microsoft.com/office/drawing/2014/main" id="{BA866519-4AC1-4758-961D-FED11828347E}"/>
                </a:ext>
              </a:extLst>
            </p:cNvPr>
            <p:cNvSpPr/>
            <p:nvPr/>
          </p:nvSpPr>
          <p:spPr>
            <a:xfrm>
              <a:off x="2529570"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8" name="object 54">
              <a:extLst>
                <a:ext uri="{FF2B5EF4-FFF2-40B4-BE49-F238E27FC236}">
                  <a16:creationId xmlns:a16="http://schemas.microsoft.com/office/drawing/2014/main" id="{4E918242-6EC1-43A3-BEF4-5E87F8A45108}"/>
                </a:ext>
              </a:extLst>
            </p:cNvPr>
            <p:cNvSpPr/>
            <p:nvPr/>
          </p:nvSpPr>
          <p:spPr>
            <a:xfrm>
              <a:off x="2380063"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9" name="object 55">
              <a:extLst>
                <a:ext uri="{FF2B5EF4-FFF2-40B4-BE49-F238E27FC236}">
                  <a16:creationId xmlns:a16="http://schemas.microsoft.com/office/drawing/2014/main" id="{7A0681A3-49D6-484F-97BC-5DEEC2794038}"/>
                </a:ext>
              </a:extLst>
            </p:cNvPr>
            <p:cNvSpPr/>
            <p:nvPr/>
          </p:nvSpPr>
          <p:spPr>
            <a:xfrm>
              <a:off x="2230566"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0" name="object 56">
              <a:extLst>
                <a:ext uri="{FF2B5EF4-FFF2-40B4-BE49-F238E27FC236}">
                  <a16:creationId xmlns:a16="http://schemas.microsoft.com/office/drawing/2014/main" id="{0DF8E605-90AC-4BBD-B6D3-F50E90964D9E}"/>
                </a:ext>
              </a:extLst>
            </p:cNvPr>
            <p:cNvSpPr/>
            <p:nvPr/>
          </p:nvSpPr>
          <p:spPr>
            <a:xfrm>
              <a:off x="2081069"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1" name="object 57">
              <a:extLst>
                <a:ext uri="{FF2B5EF4-FFF2-40B4-BE49-F238E27FC236}">
                  <a16:creationId xmlns:a16="http://schemas.microsoft.com/office/drawing/2014/main" id="{431D6363-97D9-435D-9817-3C4217CE7D6C}"/>
                </a:ext>
              </a:extLst>
            </p:cNvPr>
            <p:cNvSpPr/>
            <p:nvPr/>
          </p:nvSpPr>
          <p:spPr>
            <a:xfrm>
              <a:off x="1931560"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2" name="object 58">
              <a:extLst>
                <a:ext uri="{FF2B5EF4-FFF2-40B4-BE49-F238E27FC236}">
                  <a16:creationId xmlns:a16="http://schemas.microsoft.com/office/drawing/2014/main" id="{A9841787-B315-49FA-AB39-E52066E1DD1D}"/>
                </a:ext>
              </a:extLst>
            </p:cNvPr>
            <p:cNvSpPr/>
            <p:nvPr/>
          </p:nvSpPr>
          <p:spPr>
            <a:xfrm>
              <a:off x="1782057"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3" name="object 59">
              <a:extLst>
                <a:ext uri="{FF2B5EF4-FFF2-40B4-BE49-F238E27FC236}">
                  <a16:creationId xmlns:a16="http://schemas.microsoft.com/office/drawing/2014/main" id="{41275ACD-D93D-484F-83D7-C3D1DA4089F6}"/>
                </a:ext>
              </a:extLst>
            </p:cNvPr>
            <p:cNvSpPr/>
            <p:nvPr/>
          </p:nvSpPr>
          <p:spPr>
            <a:xfrm>
              <a:off x="163255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4" name="object 60">
              <a:extLst>
                <a:ext uri="{FF2B5EF4-FFF2-40B4-BE49-F238E27FC236}">
                  <a16:creationId xmlns:a16="http://schemas.microsoft.com/office/drawing/2014/main" id="{16F1F092-EC58-45C6-8190-DDAC7F624939}"/>
                </a:ext>
              </a:extLst>
            </p:cNvPr>
            <p:cNvSpPr/>
            <p:nvPr/>
          </p:nvSpPr>
          <p:spPr>
            <a:xfrm>
              <a:off x="1483062"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5" name="object 61">
              <a:extLst>
                <a:ext uri="{FF2B5EF4-FFF2-40B4-BE49-F238E27FC236}">
                  <a16:creationId xmlns:a16="http://schemas.microsoft.com/office/drawing/2014/main" id="{406ACE73-64AA-4101-9103-177B38195634}"/>
                </a:ext>
              </a:extLst>
            </p:cNvPr>
            <p:cNvSpPr/>
            <p:nvPr/>
          </p:nvSpPr>
          <p:spPr>
            <a:xfrm>
              <a:off x="1333554"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6" name="object 62">
              <a:extLst>
                <a:ext uri="{FF2B5EF4-FFF2-40B4-BE49-F238E27FC236}">
                  <a16:creationId xmlns:a16="http://schemas.microsoft.com/office/drawing/2014/main" id="{6FAF18D4-67AA-4864-9E5D-0E179AF8081E}"/>
                </a:ext>
              </a:extLst>
            </p:cNvPr>
            <p:cNvSpPr/>
            <p:nvPr/>
          </p:nvSpPr>
          <p:spPr>
            <a:xfrm>
              <a:off x="1184052"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7" name="object 63">
              <a:extLst>
                <a:ext uri="{FF2B5EF4-FFF2-40B4-BE49-F238E27FC236}">
                  <a16:creationId xmlns:a16="http://schemas.microsoft.com/office/drawing/2014/main" id="{573C438B-A098-40FD-A64F-1E9C8ECE6569}"/>
                </a:ext>
              </a:extLst>
            </p:cNvPr>
            <p:cNvSpPr/>
            <p:nvPr/>
          </p:nvSpPr>
          <p:spPr>
            <a:xfrm>
              <a:off x="103455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8" name="object 64">
              <a:extLst>
                <a:ext uri="{FF2B5EF4-FFF2-40B4-BE49-F238E27FC236}">
                  <a16:creationId xmlns:a16="http://schemas.microsoft.com/office/drawing/2014/main" id="{564EB637-4616-4E50-81A6-8E38BFDCD945}"/>
                </a:ext>
              </a:extLst>
            </p:cNvPr>
            <p:cNvSpPr/>
            <p:nvPr/>
          </p:nvSpPr>
          <p:spPr>
            <a:xfrm>
              <a:off x="885059" y="0"/>
              <a:ext cx="5139168" cy="5143211"/>
            </a:xfrm>
            <a:custGeom>
              <a:avLst/>
              <a:gdLst/>
              <a:ahLst/>
              <a:cxnLst/>
              <a:rect l="l" t="t" r="r" b="b"/>
              <a:pathLst>
                <a:path w="11299825" h="11308715">
                  <a:moveTo>
                    <a:pt x="0" y="0"/>
                  </a:moveTo>
                  <a:lnTo>
                    <a:pt x="11299391" y="11308556"/>
                  </a:lnTo>
                </a:path>
              </a:pathLst>
            </a:custGeom>
            <a:ln w="16365">
              <a:solidFill>
                <a:srgbClr val="73B562"/>
              </a:solidFill>
            </a:ln>
          </p:spPr>
          <p:txBody>
            <a:bodyPr wrap="square" lIns="0" tIns="0" rIns="0" bIns="0" rtlCol="0"/>
            <a:lstStyle/>
            <a:p>
              <a:endParaRPr/>
            </a:p>
          </p:txBody>
        </p:sp>
        <p:sp>
          <p:nvSpPr>
            <p:cNvPr id="79" name="object 65">
              <a:extLst>
                <a:ext uri="{FF2B5EF4-FFF2-40B4-BE49-F238E27FC236}">
                  <a16:creationId xmlns:a16="http://schemas.microsoft.com/office/drawing/2014/main" id="{7ACA63D5-8BA8-4370-AFAF-7EDB08CE402D}"/>
                </a:ext>
              </a:extLst>
            </p:cNvPr>
            <p:cNvSpPr/>
            <p:nvPr/>
          </p:nvSpPr>
          <p:spPr>
            <a:xfrm>
              <a:off x="735556"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0" name="object 66">
              <a:extLst>
                <a:ext uri="{FF2B5EF4-FFF2-40B4-BE49-F238E27FC236}">
                  <a16:creationId xmlns:a16="http://schemas.microsoft.com/office/drawing/2014/main" id="{E3CF0DC7-6B23-4642-9C93-B7DC7C2C8C93}"/>
                </a:ext>
              </a:extLst>
            </p:cNvPr>
            <p:cNvSpPr/>
            <p:nvPr/>
          </p:nvSpPr>
          <p:spPr>
            <a:xfrm>
              <a:off x="58605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81" name="object 67">
              <a:extLst>
                <a:ext uri="{FF2B5EF4-FFF2-40B4-BE49-F238E27FC236}">
                  <a16:creationId xmlns:a16="http://schemas.microsoft.com/office/drawing/2014/main" id="{AEF9C155-99B9-4A16-B6DA-F22E128D592A}"/>
                </a:ext>
              </a:extLst>
            </p:cNvPr>
            <p:cNvSpPr/>
            <p:nvPr/>
          </p:nvSpPr>
          <p:spPr>
            <a:xfrm>
              <a:off x="436547"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82" name="object 68">
              <a:extLst>
                <a:ext uri="{FF2B5EF4-FFF2-40B4-BE49-F238E27FC236}">
                  <a16:creationId xmlns:a16="http://schemas.microsoft.com/office/drawing/2014/main" id="{D8B7C47B-6462-4B4B-ACD2-5E6E051B7F66}"/>
                </a:ext>
              </a:extLst>
            </p:cNvPr>
            <p:cNvSpPr/>
            <p:nvPr/>
          </p:nvSpPr>
          <p:spPr>
            <a:xfrm>
              <a:off x="287055"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3" name="object 69">
              <a:extLst>
                <a:ext uri="{FF2B5EF4-FFF2-40B4-BE49-F238E27FC236}">
                  <a16:creationId xmlns:a16="http://schemas.microsoft.com/office/drawing/2014/main" id="{758166B6-175B-4061-9176-2E99B488A2EB}"/>
                </a:ext>
              </a:extLst>
            </p:cNvPr>
            <p:cNvSpPr/>
            <p:nvPr/>
          </p:nvSpPr>
          <p:spPr>
            <a:xfrm>
              <a:off x="143186" y="5643"/>
              <a:ext cx="5133392" cy="5137724"/>
            </a:xfrm>
            <a:custGeom>
              <a:avLst/>
              <a:gdLst/>
              <a:ahLst/>
              <a:cxnLst/>
              <a:rect l="l" t="t" r="r" b="b"/>
              <a:pathLst>
                <a:path w="11287125" h="11296650">
                  <a:moveTo>
                    <a:pt x="0" y="0"/>
                  </a:moveTo>
                  <a:lnTo>
                    <a:pt x="11286989" y="11296147"/>
                  </a:lnTo>
                </a:path>
              </a:pathLst>
            </a:custGeom>
            <a:ln w="16365">
              <a:solidFill>
                <a:srgbClr val="73B562"/>
              </a:solidFill>
            </a:ln>
          </p:spPr>
          <p:txBody>
            <a:bodyPr wrap="square" lIns="0" tIns="0" rIns="0" bIns="0" rtlCol="0"/>
            <a:lstStyle/>
            <a:p>
              <a:endParaRPr/>
            </a:p>
          </p:txBody>
        </p:sp>
        <p:sp>
          <p:nvSpPr>
            <p:cNvPr id="84" name="object 70">
              <a:extLst>
                <a:ext uri="{FF2B5EF4-FFF2-40B4-BE49-F238E27FC236}">
                  <a16:creationId xmlns:a16="http://schemas.microsoft.com/office/drawing/2014/main" id="{3D055C0A-3CB7-432B-A66E-274510EBFC35}"/>
                </a:ext>
              </a:extLst>
            </p:cNvPr>
            <p:cNvSpPr/>
            <p:nvPr/>
          </p:nvSpPr>
          <p:spPr>
            <a:xfrm>
              <a:off x="143186" y="155266"/>
              <a:ext cx="4984083" cy="4988126"/>
            </a:xfrm>
            <a:custGeom>
              <a:avLst/>
              <a:gdLst/>
              <a:ahLst/>
              <a:cxnLst/>
              <a:rect l="l" t="t" r="r" b="b"/>
              <a:pathLst>
                <a:path w="10958830" h="10967720">
                  <a:moveTo>
                    <a:pt x="0" y="0"/>
                  </a:moveTo>
                  <a:lnTo>
                    <a:pt x="10958262" y="10967161"/>
                  </a:lnTo>
                </a:path>
              </a:pathLst>
            </a:custGeom>
            <a:ln w="16365">
              <a:solidFill>
                <a:srgbClr val="73B562"/>
              </a:solidFill>
            </a:ln>
          </p:spPr>
          <p:txBody>
            <a:bodyPr wrap="square" lIns="0" tIns="0" rIns="0" bIns="0" rtlCol="0"/>
            <a:lstStyle/>
            <a:p>
              <a:endParaRPr/>
            </a:p>
          </p:txBody>
        </p:sp>
        <p:sp>
          <p:nvSpPr>
            <p:cNvPr id="85" name="object 71">
              <a:extLst>
                <a:ext uri="{FF2B5EF4-FFF2-40B4-BE49-F238E27FC236}">
                  <a16:creationId xmlns:a16="http://schemas.microsoft.com/office/drawing/2014/main" id="{1BC08BAE-6F8F-47BF-9BBE-1D9E9436676D}"/>
                </a:ext>
              </a:extLst>
            </p:cNvPr>
            <p:cNvSpPr/>
            <p:nvPr/>
          </p:nvSpPr>
          <p:spPr>
            <a:xfrm>
              <a:off x="143185" y="304893"/>
              <a:ext cx="4834486" cy="4838529"/>
            </a:xfrm>
            <a:custGeom>
              <a:avLst/>
              <a:gdLst/>
              <a:ahLst/>
              <a:cxnLst/>
              <a:rect l="l" t="t" r="r" b="b"/>
              <a:pathLst>
                <a:path w="10629900" h="10638790">
                  <a:moveTo>
                    <a:pt x="0" y="0"/>
                  </a:moveTo>
                  <a:lnTo>
                    <a:pt x="10629537" y="10638168"/>
                  </a:lnTo>
                </a:path>
              </a:pathLst>
            </a:custGeom>
            <a:ln w="16365">
              <a:solidFill>
                <a:srgbClr val="73B562"/>
              </a:solidFill>
            </a:ln>
          </p:spPr>
          <p:txBody>
            <a:bodyPr wrap="square" lIns="0" tIns="0" rIns="0" bIns="0" rtlCol="0"/>
            <a:lstStyle/>
            <a:p>
              <a:endParaRPr/>
            </a:p>
          </p:txBody>
        </p:sp>
        <p:sp>
          <p:nvSpPr>
            <p:cNvPr id="86" name="object 72">
              <a:extLst>
                <a:ext uri="{FF2B5EF4-FFF2-40B4-BE49-F238E27FC236}">
                  <a16:creationId xmlns:a16="http://schemas.microsoft.com/office/drawing/2014/main" id="{28DD2453-FF72-47AF-B5A7-E9FD248FB276}"/>
                </a:ext>
              </a:extLst>
            </p:cNvPr>
            <p:cNvSpPr/>
            <p:nvPr/>
          </p:nvSpPr>
          <p:spPr>
            <a:xfrm>
              <a:off x="143186" y="454521"/>
              <a:ext cx="4684888" cy="4688642"/>
            </a:xfrm>
            <a:custGeom>
              <a:avLst/>
              <a:gdLst/>
              <a:ahLst/>
              <a:cxnLst/>
              <a:rect l="l" t="t" r="r" b="b"/>
              <a:pathLst>
                <a:path w="10300970" h="10309225">
                  <a:moveTo>
                    <a:pt x="0" y="0"/>
                  </a:moveTo>
                  <a:lnTo>
                    <a:pt x="10300808" y="10309173"/>
                  </a:lnTo>
                </a:path>
              </a:pathLst>
            </a:custGeom>
            <a:ln w="16365">
              <a:solidFill>
                <a:srgbClr val="73B562"/>
              </a:solidFill>
            </a:ln>
          </p:spPr>
          <p:txBody>
            <a:bodyPr wrap="square" lIns="0" tIns="0" rIns="0" bIns="0" rtlCol="0"/>
            <a:lstStyle/>
            <a:p>
              <a:endParaRPr/>
            </a:p>
          </p:txBody>
        </p:sp>
        <p:sp>
          <p:nvSpPr>
            <p:cNvPr id="87" name="object 73">
              <a:extLst>
                <a:ext uri="{FF2B5EF4-FFF2-40B4-BE49-F238E27FC236}">
                  <a16:creationId xmlns:a16="http://schemas.microsoft.com/office/drawing/2014/main" id="{4A3D8EA9-C7B9-4484-BC44-49F3B2E62AE4}"/>
                </a:ext>
              </a:extLst>
            </p:cNvPr>
            <p:cNvSpPr/>
            <p:nvPr/>
          </p:nvSpPr>
          <p:spPr>
            <a:xfrm>
              <a:off x="143186" y="604133"/>
              <a:ext cx="4535579" cy="4539045"/>
            </a:xfrm>
            <a:custGeom>
              <a:avLst/>
              <a:gdLst/>
              <a:ahLst/>
              <a:cxnLst/>
              <a:rect l="l" t="t" r="r" b="b"/>
              <a:pathLst>
                <a:path w="9972675" h="9980295">
                  <a:moveTo>
                    <a:pt x="0" y="0"/>
                  </a:moveTo>
                  <a:lnTo>
                    <a:pt x="9972117" y="9980208"/>
                  </a:lnTo>
                </a:path>
              </a:pathLst>
            </a:custGeom>
            <a:ln w="16365">
              <a:solidFill>
                <a:srgbClr val="73B562"/>
              </a:solidFill>
            </a:ln>
          </p:spPr>
          <p:txBody>
            <a:bodyPr wrap="square" lIns="0" tIns="0" rIns="0" bIns="0" rtlCol="0"/>
            <a:lstStyle/>
            <a:p>
              <a:endParaRPr/>
            </a:p>
          </p:txBody>
        </p:sp>
        <p:sp>
          <p:nvSpPr>
            <p:cNvPr id="88" name="object 74">
              <a:extLst>
                <a:ext uri="{FF2B5EF4-FFF2-40B4-BE49-F238E27FC236}">
                  <a16:creationId xmlns:a16="http://schemas.microsoft.com/office/drawing/2014/main" id="{6693CC55-CD9F-4A44-8A4A-0E65D868CDCB}"/>
                </a:ext>
              </a:extLst>
            </p:cNvPr>
            <p:cNvSpPr/>
            <p:nvPr/>
          </p:nvSpPr>
          <p:spPr>
            <a:xfrm>
              <a:off x="143186" y="753760"/>
              <a:ext cx="4385982" cy="4389447"/>
            </a:xfrm>
            <a:custGeom>
              <a:avLst/>
              <a:gdLst/>
              <a:ahLst/>
              <a:cxnLst/>
              <a:rect l="l" t="t" r="r" b="b"/>
              <a:pathLst>
                <a:path w="9643745" h="9651365">
                  <a:moveTo>
                    <a:pt x="0" y="0"/>
                  </a:moveTo>
                  <a:lnTo>
                    <a:pt x="9643388" y="9651213"/>
                  </a:lnTo>
                </a:path>
              </a:pathLst>
            </a:custGeom>
            <a:ln w="16365">
              <a:solidFill>
                <a:srgbClr val="73B562"/>
              </a:solidFill>
            </a:ln>
          </p:spPr>
          <p:txBody>
            <a:bodyPr wrap="square" lIns="0" tIns="0" rIns="0" bIns="0" rtlCol="0"/>
            <a:lstStyle/>
            <a:p>
              <a:endParaRPr/>
            </a:p>
          </p:txBody>
        </p:sp>
        <p:sp>
          <p:nvSpPr>
            <p:cNvPr id="89" name="object 75">
              <a:extLst>
                <a:ext uri="{FF2B5EF4-FFF2-40B4-BE49-F238E27FC236}">
                  <a16:creationId xmlns:a16="http://schemas.microsoft.com/office/drawing/2014/main" id="{ADC1C284-6E5F-433E-8C66-EE6D885571CF}"/>
                </a:ext>
              </a:extLst>
            </p:cNvPr>
            <p:cNvSpPr/>
            <p:nvPr/>
          </p:nvSpPr>
          <p:spPr>
            <a:xfrm>
              <a:off x="143186" y="903386"/>
              <a:ext cx="4236384" cy="4239850"/>
            </a:xfrm>
            <a:custGeom>
              <a:avLst/>
              <a:gdLst/>
              <a:ahLst/>
              <a:cxnLst/>
              <a:rect l="l" t="t" r="r" b="b"/>
              <a:pathLst>
                <a:path w="9314815" h="9322435">
                  <a:moveTo>
                    <a:pt x="0" y="0"/>
                  </a:moveTo>
                  <a:lnTo>
                    <a:pt x="9314658" y="9322221"/>
                  </a:lnTo>
                </a:path>
              </a:pathLst>
            </a:custGeom>
            <a:ln w="16365">
              <a:solidFill>
                <a:srgbClr val="73B562"/>
              </a:solidFill>
            </a:ln>
          </p:spPr>
          <p:txBody>
            <a:bodyPr wrap="square" lIns="0" tIns="0" rIns="0" bIns="0" rtlCol="0"/>
            <a:lstStyle/>
            <a:p>
              <a:endParaRPr/>
            </a:p>
          </p:txBody>
        </p:sp>
        <p:sp>
          <p:nvSpPr>
            <p:cNvPr id="90" name="object 76">
              <a:extLst>
                <a:ext uri="{FF2B5EF4-FFF2-40B4-BE49-F238E27FC236}">
                  <a16:creationId xmlns:a16="http://schemas.microsoft.com/office/drawing/2014/main" id="{05CBD900-0DEE-4D0A-88E3-C390D85CC997}"/>
                </a:ext>
              </a:extLst>
            </p:cNvPr>
            <p:cNvSpPr/>
            <p:nvPr/>
          </p:nvSpPr>
          <p:spPr>
            <a:xfrm>
              <a:off x="143186" y="1053005"/>
              <a:ext cx="4087075" cy="4090252"/>
            </a:xfrm>
            <a:custGeom>
              <a:avLst/>
              <a:gdLst/>
              <a:ahLst/>
              <a:cxnLst/>
              <a:rect l="l" t="t" r="r" b="b"/>
              <a:pathLst>
                <a:path w="8986520" h="8993505">
                  <a:moveTo>
                    <a:pt x="0" y="0"/>
                  </a:moveTo>
                  <a:lnTo>
                    <a:pt x="8985946" y="8993243"/>
                  </a:lnTo>
                </a:path>
              </a:pathLst>
            </a:custGeom>
            <a:ln w="16365">
              <a:solidFill>
                <a:srgbClr val="73B562"/>
              </a:solidFill>
            </a:ln>
          </p:spPr>
          <p:txBody>
            <a:bodyPr wrap="square" lIns="0" tIns="0" rIns="0" bIns="0" rtlCol="0"/>
            <a:lstStyle/>
            <a:p>
              <a:endParaRPr/>
            </a:p>
          </p:txBody>
        </p:sp>
        <p:sp>
          <p:nvSpPr>
            <p:cNvPr id="91" name="object 77">
              <a:extLst>
                <a:ext uri="{FF2B5EF4-FFF2-40B4-BE49-F238E27FC236}">
                  <a16:creationId xmlns:a16="http://schemas.microsoft.com/office/drawing/2014/main" id="{E588F2BA-4049-40CE-9D55-10FD9666AAC0}"/>
                </a:ext>
              </a:extLst>
            </p:cNvPr>
            <p:cNvSpPr/>
            <p:nvPr/>
          </p:nvSpPr>
          <p:spPr>
            <a:xfrm>
              <a:off x="143185" y="1202616"/>
              <a:ext cx="3937478" cy="3940655"/>
            </a:xfrm>
            <a:custGeom>
              <a:avLst/>
              <a:gdLst/>
              <a:ahLst/>
              <a:cxnLst/>
              <a:rect l="l" t="t" r="r" b="b"/>
              <a:pathLst>
                <a:path w="8657590" h="8664575">
                  <a:moveTo>
                    <a:pt x="0" y="0"/>
                  </a:moveTo>
                  <a:lnTo>
                    <a:pt x="8657260" y="8664284"/>
                  </a:lnTo>
                </a:path>
              </a:pathLst>
            </a:custGeom>
            <a:ln w="16365">
              <a:solidFill>
                <a:srgbClr val="73B562"/>
              </a:solidFill>
            </a:ln>
          </p:spPr>
          <p:txBody>
            <a:bodyPr wrap="square" lIns="0" tIns="0" rIns="0" bIns="0" rtlCol="0"/>
            <a:lstStyle/>
            <a:p>
              <a:endParaRPr/>
            </a:p>
          </p:txBody>
        </p:sp>
        <p:sp>
          <p:nvSpPr>
            <p:cNvPr id="92" name="object 78">
              <a:extLst>
                <a:ext uri="{FF2B5EF4-FFF2-40B4-BE49-F238E27FC236}">
                  <a16:creationId xmlns:a16="http://schemas.microsoft.com/office/drawing/2014/main" id="{9003B71C-9D53-4B96-8E62-2909DF6BB9E5}"/>
                </a:ext>
              </a:extLst>
            </p:cNvPr>
            <p:cNvSpPr/>
            <p:nvPr/>
          </p:nvSpPr>
          <p:spPr>
            <a:xfrm>
              <a:off x="143186" y="1352244"/>
              <a:ext cx="3787880" cy="3791057"/>
            </a:xfrm>
            <a:custGeom>
              <a:avLst/>
              <a:gdLst/>
              <a:ahLst/>
              <a:cxnLst/>
              <a:rect l="l" t="t" r="r" b="b"/>
              <a:pathLst>
                <a:path w="8328659" h="8335645">
                  <a:moveTo>
                    <a:pt x="0" y="0"/>
                  </a:moveTo>
                  <a:lnTo>
                    <a:pt x="8328533" y="8335290"/>
                  </a:lnTo>
                </a:path>
              </a:pathLst>
            </a:custGeom>
            <a:ln w="16365">
              <a:solidFill>
                <a:srgbClr val="73B562"/>
              </a:solidFill>
            </a:ln>
          </p:spPr>
          <p:txBody>
            <a:bodyPr wrap="square" lIns="0" tIns="0" rIns="0" bIns="0" rtlCol="0"/>
            <a:lstStyle/>
            <a:p>
              <a:endParaRPr/>
            </a:p>
          </p:txBody>
        </p:sp>
        <p:sp>
          <p:nvSpPr>
            <p:cNvPr id="93" name="object 79">
              <a:extLst>
                <a:ext uri="{FF2B5EF4-FFF2-40B4-BE49-F238E27FC236}">
                  <a16:creationId xmlns:a16="http://schemas.microsoft.com/office/drawing/2014/main" id="{E307596A-C89A-492B-936A-0864775A86AB}"/>
                </a:ext>
              </a:extLst>
            </p:cNvPr>
            <p:cNvSpPr/>
            <p:nvPr/>
          </p:nvSpPr>
          <p:spPr>
            <a:xfrm>
              <a:off x="143186" y="1501870"/>
              <a:ext cx="3638571" cy="3641459"/>
            </a:xfrm>
            <a:custGeom>
              <a:avLst/>
              <a:gdLst/>
              <a:ahLst/>
              <a:cxnLst/>
              <a:rect l="l" t="t" r="r" b="b"/>
              <a:pathLst>
                <a:path w="8000365" h="8006715">
                  <a:moveTo>
                    <a:pt x="0" y="0"/>
                  </a:moveTo>
                  <a:lnTo>
                    <a:pt x="7999801" y="8006296"/>
                  </a:lnTo>
                </a:path>
              </a:pathLst>
            </a:custGeom>
            <a:ln w="16365">
              <a:solidFill>
                <a:srgbClr val="73B562"/>
              </a:solidFill>
            </a:ln>
          </p:spPr>
          <p:txBody>
            <a:bodyPr wrap="square" lIns="0" tIns="0" rIns="0" bIns="0" rtlCol="0"/>
            <a:lstStyle/>
            <a:p>
              <a:endParaRPr/>
            </a:p>
          </p:txBody>
        </p:sp>
        <p:sp>
          <p:nvSpPr>
            <p:cNvPr id="94" name="object 80">
              <a:extLst>
                <a:ext uri="{FF2B5EF4-FFF2-40B4-BE49-F238E27FC236}">
                  <a16:creationId xmlns:a16="http://schemas.microsoft.com/office/drawing/2014/main" id="{C6FB537A-D76E-422F-8F2B-0AF6994BB6EE}"/>
                </a:ext>
              </a:extLst>
            </p:cNvPr>
            <p:cNvSpPr/>
            <p:nvPr/>
          </p:nvSpPr>
          <p:spPr>
            <a:xfrm>
              <a:off x="143187" y="1651496"/>
              <a:ext cx="3488973" cy="3491861"/>
            </a:xfrm>
            <a:custGeom>
              <a:avLst/>
              <a:gdLst/>
              <a:ahLst/>
              <a:cxnLst/>
              <a:rect l="l" t="t" r="r" b="b"/>
              <a:pathLst>
                <a:path w="7671434" h="7677784">
                  <a:moveTo>
                    <a:pt x="0" y="0"/>
                  </a:moveTo>
                  <a:lnTo>
                    <a:pt x="7671072" y="7677302"/>
                  </a:lnTo>
                </a:path>
              </a:pathLst>
            </a:custGeom>
            <a:ln w="16365">
              <a:solidFill>
                <a:srgbClr val="73B562"/>
              </a:solidFill>
            </a:ln>
          </p:spPr>
          <p:txBody>
            <a:bodyPr wrap="square" lIns="0" tIns="0" rIns="0" bIns="0" rtlCol="0"/>
            <a:lstStyle/>
            <a:p>
              <a:endParaRPr/>
            </a:p>
          </p:txBody>
        </p:sp>
        <p:sp>
          <p:nvSpPr>
            <p:cNvPr id="95" name="object 81">
              <a:extLst>
                <a:ext uri="{FF2B5EF4-FFF2-40B4-BE49-F238E27FC236}">
                  <a16:creationId xmlns:a16="http://schemas.microsoft.com/office/drawing/2014/main" id="{957FCB08-F9FD-4F6D-B203-02014349CD51}"/>
                </a:ext>
              </a:extLst>
            </p:cNvPr>
            <p:cNvSpPr/>
            <p:nvPr/>
          </p:nvSpPr>
          <p:spPr>
            <a:xfrm>
              <a:off x="143187" y="1801112"/>
              <a:ext cx="3339376" cy="3342264"/>
            </a:xfrm>
            <a:custGeom>
              <a:avLst/>
              <a:gdLst/>
              <a:ahLst/>
              <a:cxnLst/>
              <a:rect l="l" t="t" r="r" b="b"/>
              <a:pathLst>
                <a:path w="7342505" h="7348855">
                  <a:moveTo>
                    <a:pt x="0" y="0"/>
                  </a:moveTo>
                  <a:lnTo>
                    <a:pt x="7342376" y="7348334"/>
                  </a:lnTo>
                </a:path>
              </a:pathLst>
            </a:custGeom>
            <a:ln w="16365">
              <a:solidFill>
                <a:srgbClr val="73B562"/>
              </a:solidFill>
            </a:ln>
          </p:spPr>
          <p:txBody>
            <a:bodyPr wrap="square" lIns="0" tIns="0" rIns="0" bIns="0" rtlCol="0"/>
            <a:lstStyle/>
            <a:p>
              <a:endParaRPr/>
            </a:p>
          </p:txBody>
        </p:sp>
        <p:sp>
          <p:nvSpPr>
            <p:cNvPr id="96" name="object 82">
              <a:extLst>
                <a:ext uri="{FF2B5EF4-FFF2-40B4-BE49-F238E27FC236}">
                  <a16:creationId xmlns:a16="http://schemas.microsoft.com/office/drawing/2014/main" id="{8D832E97-3994-4A4C-87CA-A14524446C73}"/>
                </a:ext>
              </a:extLst>
            </p:cNvPr>
            <p:cNvSpPr/>
            <p:nvPr/>
          </p:nvSpPr>
          <p:spPr>
            <a:xfrm>
              <a:off x="143186" y="1950735"/>
              <a:ext cx="3190067" cy="3192667"/>
            </a:xfrm>
            <a:custGeom>
              <a:avLst/>
              <a:gdLst/>
              <a:ahLst/>
              <a:cxnLst/>
              <a:rect l="l" t="t" r="r" b="b"/>
              <a:pathLst>
                <a:path w="7014209" h="7019925">
                  <a:moveTo>
                    <a:pt x="0" y="0"/>
                  </a:moveTo>
                  <a:lnTo>
                    <a:pt x="7013659" y="7019349"/>
                  </a:lnTo>
                </a:path>
              </a:pathLst>
            </a:custGeom>
            <a:ln w="16365">
              <a:solidFill>
                <a:srgbClr val="73B562"/>
              </a:solidFill>
            </a:ln>
          </p:spPr>
          <p:txBody>
            <a:bodyPr wrap="square" lIns="0" tIns="0" rIns="0" bIns="0" rtlCol="0"/>
            <a:lstStyle/>
            <a:p>
              <a:endParaRPr/>
            </a:p>
          </p:txBody>
        </p:sp>
        <p:sp>
          <p:nvSpPr>
            <p:cNvPr id="97" name="object 83">
              <a:extLst>
                <a:ext uri="{FF2B5EF4-FFF2-40B4-BE49-F238E27FC236}">
                  <a16:creationId xmlns:a16="http://schemas.microsoft.com/office/drawing/2014/main" id="{A5ABB78E-0F91-46BE-BBB1-A8DDE7ED31FB}"/>
                </a:ext>
              </a:extLst>
            </p:cNvPr>
            <p:cNvSpPr/>
            <p:nvPr/>
          </p:nvSpPr>
          <p:spPr>
            <a:xfrm>
              <a:off x="143186" y="2100360"/>
              <a:ext cx="3040470" cy="3042780"/>
            </a:xfrm>
            <a:custGeom>
              <a:avLst/>
              <a:gdLst/>
              <a:ahLst/>
              <a:cxnLst/>
              <a:rect l="l" t="t" r="r" b="b"/>
              <a:pathLst>
                <a:path w="6685280" h="6690359">
                  <a:moveTo>
                    <a:pt x="0" y="0"/>
                  </a:moveTo>
                  <a:lnTo>
                    <a:pt x="6684929" y="6690357"/>
                  </a:lnTo>
                </a:path>
              </a:pathLst>
            </a:custGeom>
            <a:ln w="16365">
              <a:solidFill>
                <a:srgbClr val="73B562"/>
              </a:solidFill>
            </a:ln>
          </p:spPr>
          <p:txBody>
            <a:bodyPr wrap="square" lIns="0" tIns="0" rIns="0" bIns="0" rtlCol="0"/>
            <a:lstStyle/>
            <a:p>
              <a:endParaRPr/>
            </a:p>
          </p:txBody>
        </p:sp>
        <p:sp>
          <p:nvSpPr>
            <p:cNvPr id="98" name="object 84">
              <a:extLst>
                <a:ext uri="{FF2B5EF4-FFF2-40B4-BE49-F238E27FC236}">
                  <a16:creationId xmlns:a16="http://schemas.microsoft.com/office/drawing/2014/main" id="{1FF54182-29CC-4D1B-B933-3C684106A028}"/>
                </a:ext>
              </a:extLst>
            </p:cNvPr>
            <p:cNvSpPr/>
            <p:nvPr/>
          </p:nvSpPr>
          <p:spPr>
            <a:xfrm>
              <a:off x="143186" y="2249989"/>
              <a:ext cx="2890872" cy="2893183"/>
            </a:xfrm>
            <a:custGeom>
              <a:avLst/>
              <a:gdLst/>
              <a:ahLst/>
              <a:cxnLst/>
              <a:rect l="l" t="t" r="r" b="b"/>
              <a:pathLst>
                <a:path w="6356350" h="6361430">
                  <a:moveTo>
                    <a:pt x="0" y="0"/>
                  </a:moveTo>
                  <a:lnTo>
                    <a:pt x="6356197" y="6361359"/>
                  </a:lnTo>
                </a:path>
              </a:pathLst>
            </a:custGeom>
            <a:ln w="16365">
              <a:solidFill>
                <a:srgbClr val="73B562"/>
              </a:solidFill>
            </a:ln>
          </p:spPr>
          <p:txBody>
            <a:bodyPr wrap="square" lIns="0" tIns="0" rIns="0" bIns="0" rtlCol="0"/>
            <a:lstStyle/>
            <a:p>
              <a:endParaRPr/>
            </a:p>
          </p:txBody>
        </p:sp>
        <p:sp>
          <p:nvSpPr>
            <p:cNvPr id="99" name="object 85">
              <a:extLst>
                <a:ext uri="{FF2B5EF4-FFF2-40B4-BE49-F238E27FC236}">
                  <a16:creationId xmlns:a16="http://schemas.microsoft.com/office/drawing/2014/main" id="{3F696E58-91E3-4C10-BE52-DE3EEE86CB26}"/>
                </a:ext>
              </a:extLst>
            </p:cNvPr>
            <p:cNvSpPr/>
            <p:nvPr/>
          </p:nvSpPr>
          <p:spPr>
            <a:xfrm>
              <a:off x="143187" y="2399601"/>
              <a:ext cx="2741563" cy="2743585"/>
            </a:xfrm>
            <a:custGeom>
              <a:avLst/>
              <a:gdLst/>
              <a:ahLst/>
              <a:cxnLst/>
              <a:rect l="l" t="t" r="r" b="b"/>
              <a:pathLst>
                <a:path w="6028055" h="6032500">
                  <a:moveTo>
                    <a:pt x="0" y="0"/>
                  </a:moveTo>
                  <a:lnTo>
                    <a:pt x="6027504" y="6032395"/>
                  </a:lnTo>
                </a:path>
              </a:pathLst>
            </a:custGeom>
            <a:ln w="16365">
              <a:solidFill>
                <a:srgbClr val="73B562"/>
              </a:solidFill>
            </a:ln>
          </p:spPr>
          <p:txBody>
            <a:bodyPr wrap="square" lIns="0" tIns="0" rIns="0" bIns="0" rtlCol="0"/>
            <a:lstStyle/>
            <a:p>
              <a:endParaRPr/>
            </a:p>
          </p:txBody>
        </p:sp>
        <p:sp>
          <p:nvSpPr>
            <p:cNvPr id="100" name="object 86">
              <a:extLst>
                <a:ext uri="{FF2B5EF4-FFF2-40B4-BE49-F238E27FC236}">
                  <a16:creationId xmlns:a16="http://schemas.microsoft.com/office/drawing/2014/main" id="{6F5A6888-CFA3-47DC-8943-EAD85E9DF756}"/>
                </a:ext>
              </a:extLst>
            </p:cNvPr>
            <p:cNvSpPr/>
            <p:nvPr/>
          </p:nvSpPr>
          <p:spPr>
            <a:xfrm>
              <a:off x="143187" y="2549222"/>
              <a:ext cx="2591966" cy="2593987"/>
            </a:xfrm>
            <a:custGeom>
              <a:avLst/>
              <a:gdLst/>
              <a:ahLst/>
              <a:cxnLst/>
              <a:rect l="l" t="t" r="r" b="b"/>
              <a:pathLst>
                <a:path w="5699125" h="5703570">
                  <a:moveTo>
                    <a:pt x="0" y="0"/>
                  </a:moveTo>
                  <a:lnTo>
                    <a:pt x="5698792" y="5703414"/>
                  </a:lnTo>
                </a:path>
              </a:pathLst>
            </a:custGeom>
            <a:ln w="16365">
              <a:solidFill>
                <a:srgbClr val="73B562"/>
              </a:solidFill>
            </a:ln>
          </p:spPr>
          <p:txBody>
            <a:bodyPr wrap="square" lIns="0" tIns="0" rIns="0" bIns="0" rtlCol="0"/>
            <a:lstStyle/>
            <a:p>
              <a:endParaRPr/>
            </a:p>
          </p:txBody>
        </p:sp>
        <p:sp>
          <p:nvSpPr>
            <p:cNvPr id="101" name="object 87">
              <a:extLst>
                <a:ext uri="{FF2B5EF4-FFF2-40B4-BE49-F238E27FC236}">
                  <a16:creationId xmlns:a16="http://schemas.microsoft.com/office/drawing/2014/main" id="{25A7B2E5-231C-4C4A-9454-B7C4216FDDA4}"/>
                </a:ext>
              </a:extLst>
            </p:cNvPr>
            <p:cNvSpPr/>
            <p:nvPr/>
          </p:nvSpPr>
          <p:spPr>
            <a:xfrm>
              <a:off x="143187" y="2698848"/>
              <a:ext cx="2442368" cy="2444390"/>
            </a:xfrm>
            <a:custGeom>
              <a:avLst/>
              <a:gdLst/>
              <a:ahLst/>
              <a:cxnLst/>
              <a:rect l="l" t="t" r="r" b="b"/>
              <a:pathLst>
                <a:path w="5370195" h="5374640">
                  <a:moveTo>
                    <a:pt x="0" y="0"/>
                  </a:moveTo>
                  <a:lnTo>
                    <a:pt x="5370063" y="5374420"/>
                  </a:lnTo>
                </a:path>
              </a:pathLst>
            </a:custGeom>
            <a:ln w="16365">
              <a:solidFill>
                <a:srgbClr val="73B562"/>
              </a:solidFill>
            </a:ln>
          </p:spPr>
          <p:txBody>
            <a:bodyPr wrap="square" lIns="0" tIns="0" rIns="0" bIns="0" rtlCol="0"/>
            <a:lstStyle/>
            <a:p>
              <a:endParaRPr/>
            </a:p>
          </p:txBody>
        </p:sp>
        <p:sp>
          <p:nvSpPr>
            <p:cNvPr id="102" name="object 88">
              <a:extLst>
                <a:ext uri="{FF2B5EF4-FFF2-40B4-BE49-F238E27FC236}">
                  <a16:creationId xmlns:a16="http://schemas.microsoft.com/office/drawing/2014/main" id="{2512135E-6DBF-4C3E-81AE-573A3BA2E46A}"/>
                </a:ext>
              </a:extLst>
            </p:cNvPr>
            <p:cNvSpPr/>
            <p:nvPr/>
          </p:nvSpPr>
          <p:spPr>
            <a:xfrm>
              <a:off x="143185" y="2848473"/>
              <a:ext cx="2293060" cy="2294792"/>
            </a:xfrm>
            <a:custGeom>
              <a:avLst/>
              <a:gdLst/>
              <a:ahLst/>
              <a:cxnLst/>
              <a:rect l="l" t="t" r="r" b="b"/>
              <a:pathLst>
                <a:path w="5041900" h="5045709">
                  <a:moveTo>
                    <a:pt x="0" y="0"/>
                  </a:moveTo>
                  <a:lnTo>
                    <a:pt x="5041336" y="5045430"/>
                  </a:lnTo>
                </a:path>
              </a:pathLst>
            </a:custGeom>
            <a:ln w="16365">
              <a:solidFill>
                <a:srgbClr val="73B562"/>
              </a:solidFill>
            </a:ln>
          </p:spPr>
          <p:txBody>
            <a:bodyPr wrap="square" lIns="0" tIns="0" rIns="0" bIns="0" rtlCol="0"/>
            <a:lstStyle/>
            <a:p>
              <a:endParaRPr/>
            </a:p>
          </p:txBody>
        </p:sp>
        <p:sp>
          <p:nvSpPr>
            <p:cNvPr id="103" name="object 89">
              <a:extLst>
                <a:ext uri="{FF2B5EF4-FFF2-40B4-BE49-F238E27FC236}">
                  <a16:creationId xmlns:a16="http://schemas.microsoft.com/office/drawing/2014/main" id="{7C4339F8-6E92-4E47-931A-9AF70EC399D5}"/>
                </a:ext>
              </a:extLst>
            </p:cNvPr>
            <p:cNvSpPr/>
            <p:nvPr/>
          </p:nvSpPr>
          <p:spPr>
            <a:xfrm>
              <a:off x="143186" y="2998099"/>
              <a:ext cx="2143462" cy="2145195"/>
            </a:xfrm>
            <a:custGeom>
              <a:avLst/>
              <a:gdLst/>
              <a:ahLst/>
              <a:cxnLst/>
              <a:rect l="l" t="t" r="r" b="b"/>
              <a:pathLst>
                <a:path w="4712970" h="4716780">
                  <a:moveTo>
                    <a:pt x="0" y="0"/>
                  </a:moveTo>
                  <a:lnTo>
                    <a:pt x="4712613" y="4716440"/>
                  </a:lnTo>
                </a:path>
              </a:pathLst>
            </a:custGeom>
            <a:ln w="16365">
              <a:solidFill>
                <a:srgbClr val="73B562"/>
              </a:solidFill>
            </a:ln>
          </p:spPr>
          <p:txBody>
            <a:bodyPr wrap="square" lIns="0" tIns="0" rIns="0" bIns="0" rtlCol="0"/>
            <a:lstStyle/>
            <a:p>
              <a:endParaRPr/>
            </a:p>
          </p:txBody>
        </p:sp>
        <p:sp>
          <p:nvSpPr>
            <p:cNvPr id="104" name="object 90">
              <a:extLst>
                <a:ext uri="{FF2B5EF4-FFF2-40B4-BE49-F238E27FC236}">
                  <a16:creationId xmlns:a16="http://schemas.microsoft.com/office/drawing/2014/main" id="{9A7C60EA-02BA-4CF6-92FD-86135B83DAE0}"/>
                </a:ext>
              </a:extLst>
            </p:cNvPr>
            <p:cNvSpPr/>
            <p:nvPr/>
          </p:nvSpPr>
          <p:spPr>
            <a:xfrm>
              <a:off x="143185" y="3147711"/>
              <a:ext cx="1993864" cy="1995597"/>
            </a:xfrm>
            <a:custGeom>
              <a:avLst/>
              <a:gdLst/>
              <a:ahLst/>
              <a:cxnLst/>
              <a:rect l="l" t="t" r="r" b="b"/>
              <a:pathLst>
                <a:path w="4384040" h="4387850">
                  <a:moveTo>
                    <a:pt x="0" y="0"/>
                  </a:moveTo>
                  <a:lnTo>
                    <a:pt x="4383922" y="4387479"/>
                  </a:lnTo>
                </a:path>
              </a:pathLst>
            </a:custGeom>
            <a:ln w="16365">
              <a:solidFill>
                <a:srgbClr val="73B562"/>
              </a:solidFill>
            </a:ln>
          </p:spPr>
          <p:txBody>
            <a:bodyPr wrap="square" lIns="0" tIns="0" rIns="0" bIns="0" rtlCol="0"/>
            <a:lstStyle/>
            <a:p>
              <a:endParaRPr/>
            </a:p>
          </p:txBody>
        </p:sp>
        <p:sp>
          <p:nvSpPr>
            <p:cNvPr id="105" name="object 91">
              <a:extLst>
                <a:ext uri="{FF2B5EF4-FFF2-40B4-BE49-F238E27FC236}">
                  <a16:creationId xmlns:a16="http://schemas.microsoft.com/office/drawing/2014/main" id="{D369CAB0-9DCE-4991-8750-C5EF051A7570}"/>
                </a:ext>
              </a:extLst>
            </p:cNvPr>
            <p:cNvSpPr/>
            <p:nvPr/>
          </p:nvSpPr>
          <p:spPr>
            <a:xfrm>
              <a:off x="143186" y="3297338"/>
              <a:ext cx="1844556" cy="1846000"/>
            </a:xfrm>
            <a:custGeom>
              <a:avLst/>
              <a:gdLst/>
              <a:ahLst/>
              <a:cxnLst/>
              <a:rect l="l" t="t" r="r" b="b"/>
              <a:pathLst>
                <a:path w="4055745" h="4058920">
                  <a:moveTo>
                    <a:pt x="0" y="0"/>
                  </a:moveTo>
                  <a:lnTo>
                    <a:pt x="4055191" y="4058481"/>
                  </a:lnTo>
                </a:path>
              </a:pathLst>
            </a:custGeom>
            <a:ln w="16365">
              <a:solidFill>
                <a:srgbClr val="73B562"/>
              </a:solidFill>
            </a:ln>
          </p:spPr>
          <p:txBody>
            <a:bodyPr wrap="square" lIns="0" tIns="0" rIns="0" bIns="0" rtlCol="0"/>
            <a:lstStyle/>
            <a:p>
              <a:endParaRPr/>
            </a:p>
          </p:txBody>
        </p:sp>
        <p:sp>
          <p:nvSpPr>
            <p:cNvPr id="106" name="object 92">
              <a:extLst>
                <a:ext uri="{FF2B5EF4-FFF2-40B4-BE49-F238E27FC236}">
                  <a16:creationId xmlns:a16="http://schemas.microsoft.com/office/drawing/2014/main" id="{63468C6D-B2B7-4BD7-AC94-4517DEF5C34D}"/>
                </a:ext>
              </a:extLst>
            </p:cNvPr>
            <p:cNvSpPr/>
            <p:nvPr/>
          </p:nvSpPr>
          <p:spPr>
            <a:xfrm>
              <a:off x="143186" y="3446963"/>
              <a:ext cx="1694958" cy="1696402"/>
            </a:xfrm>
            <a:custGeom>
              <a:avLst/>
              <a:gdLst/>
              <a:ahLst/>
              <a:cxnLst/>
              <a:rect l="l" t="t" r="r" b="b"/>
              <a:pathLst>
                <a:path w="3726815" h="3729990">
                  <a:moveTo>
                    <a:pt x="0" y="0"/>
                  </a:moveTo>
                  <a:lnTo>
                    <a:pt x="3726466" y="3729492"/>
                  </a:lnTo>
                </a:path>
              </a:pathLst>
            </a:custGeom>
            <a:ln w="16365">
              <a:solidFill>
                <a:srgbClr val="73B562"/>
              </a:solidFill>
            </a:ln>
          </p:spPr>
          <p:txBody>
            <a:bodyPr wrap="square" lIns="0" tIns="0" rIns="0" bIns="0" rtlCol="0"/>
            <a:lstStyle/>
            <a:p>
              <a:endParaRPr/>
            </a:p>
          </p:txBody>
        </p:sp>
        <p:sp>
          <p:nvSpPr>
            <p:cNvPr id="107" name="object 93">
              <a:extLst>
                <a:ext uri="{FF2B5EF4-FFF2-40B4-BE49-F238E27FC236}">
                  <a16:creationId xmlns:a16="http://schemas.microsoft.com/office/drawing/2014/main" id="{9F87B600-ED85-46A2-B358-A76F39CDEF6D}"/>
                </a:ext>
              </a:extLst>
            </p:cNvPr>
            <p:cNvSpPr/>
            <p:nvPr/>
          </p:nvSpPr>
          <p:spPr>
            <a:xfrm>
              <a:off x="143186" y="3596591"/>
              <a:ext cx="1545360" cy="1546804"/>
            </a:xfrm>
            <a:custGeom>
              <a:avLst/>
              <a:gdLst/>
              <a:ahLst/>
              <a:cxnLst/>
              <a:rect l="l" t="t" r="r" b="b"/>
              <a:pathLst>
                <a:path w="3397885" h="3401059">
                  <a:moveTo>
                    <a:pt x="0" y="0"/>
                  </a:moveTo>
                  <a:lnTo>
                    <a:pt x="3397738" y="3400497"/>
                  </a:lnTo>
                </a:path>
              </a:pathLst>
            </a:custGeom>
            <a:ln w="16365">
              <a:solidFill>
                <a:srgbClr val="73B562"/>
              </a:solidFill>
            </a:ln>
          </p:spPr>
          <p:txBody>
            <a:bodyPr wrap="square" lIns="0" tIns="0" rIns="0" bIns="0" rtlCol="0"/>
            <a:lstStyle/>
            <a:p>
              <a:endParaRPr/>
            </a:p>
          </p:txBody>
        </p:sp>
        <p:sp>
          <p:nvSpPr>
            <p:cNvPr id="108" name="object 94">
              <a:extLst>
                <a:ext uri="{FF2B5EF4-FFF2-40B4-BE49-F238E27FC236}">
                  <a16:creationId xmlns:a16="http://schemas.microsoft.com/office/drawing/2014/main" id="{35BF5B72-7960-4684-882A-EF0037D5A643}"/>
                </a:ext>
              </a:extLst>
            </p:cNvPr>
            <p:cNvSpPr/>
            <p:nvPr/>
          </p:nvSpPr>
          <p:spPr>
            <a:xfrm>
              <a:off x="143186" y="3746203"/>
              <a:ext cx="1396052" cy="1397207"/>
            </a:xfrm>
            <a:custGeom>
              <a:avLst/>
              <a:gdLst/>
              <a:ahLst/>
              <a:cxnLst/>
              <a:rect l="l" t="t" r="r" b="b"/>
              <a:pathLst>
                <a:path w="3069590" h="3072129">
                  <a:moveTo>
                    <a:pt x="0" y="0"/>
                  </a:moveTo>
                  <a:lnTo>
                    <a:pt x="3069044" y="3071534"/>
                  </a:lnTo>
                </a:path>
              </a:pathLst>
            </a:custGeom>
            <a:ln w="16365">
              <a:solidFill>
                <a:srgbClr val="73B562"/>
              </a:solidFill>
            </a:ln>
          </p:spPr>
          <p:txBody>
            <a:bodyPr wrap="square" lIns="0" tIns="0" rIns="0" bIns="0" rtlCol="0"/>
            <a:lstStyle/>
            <a:p>
              <a:endParaRPr/>
            </a:p>
          </p:txBody>
        </p:sp>
        <p:sp>
          <p:nvSpPr>
            <p:cNvPr id="109" name="object 95">
              <a:extLst>
                <a:ext uri="{FF2B5EF4-FFF2-40B4-BE49-F238E27FC236}">
                  <a16:creationId xmlns:a16="http://schemas.microsoft.com/office/drawing/2014/main" id="{BBF9FD44-5897-4380-9A81-73ED77DB417D}"/>
                </a:ext>
              </a:extLst>
            </p:cNvPr>
            <p:cNvSpPr/>
            <p:nvPr/>
          </p:nvSpPr>
          <p:spPr>
            <a:xfrm>
              <a:off x="143185" y="3895829"/>
              <a:ext cx="1246454" cy="1247320"/>
            </a:xfrm>
            <a:custGeom>
              <a:avLst/>
              <a:gdLst/>
              <a:ahLst/>
              <a:cxnLst/>
              <a:rect l="l" t="t" r="r" b="b"/>
              <a:pathLst>
                <a:path w="2740660" h="2742565">
                  <a:moveTo>
                    <a:pt x="0" y="0"/>
                  </a:moveTo>
                  <a:lnTo>
                    <a:pt x="2740321" y="2742544"/>
                  </a:lnTo>
                </a:path>
              </a:pathLst>
            </a:custGeom>
            <a:ln w="16365">
              <a:solidFill>
                <a:srgbClr val="73B562"/>
              </a:solidFill>
            </a:ln>
          </p:spPr>
          <p:txBody>
            <a:bodyPr wrap="square" lIns="0" tIns="0" rIns="0" bIns="0" rtlCol="0"/>
            <a:lstStyle/>
            <a:p>
              <a:endParaRPr/>
            </a:p>
          </p:txBody>
        </p:sp>
        <p:sp>
          <p:nvSpPr>
            <p:cNvPr id="110" name="object 96">
              <a:extLst>
                <a:ext uri="{FF2B5EF4-FFF2-40B4-BE49-F238E27FC236}">
                  <a16:creationId xmlns:a16="http://schemas.microsoft.com/office/drawing/2014/main" id="{096626EF-884D-4FEA-B87E-0C17F238FFB5}"/>
                </a:ext>
              </a:extLst>
            </p:cNvPr>
            <p:cNvSpPr/>
            <p:nvPr/>
          </p:nvSpPr>
          <p:spPr>
            <a:xfrm>
              <a:off x="143186" y="4045457"/>
              <a:ext cx="1096856" cy="1097723"/>
            </a:xfrm>
            <a:custGeom>
              <a:avLst/>
              <a:gdLst/>
              <a:ahLst/>
              <a:cxnLst/>
              <a:rect l="l" t="t" r="r" b="b"/>
              <a:pathLst>
                <a:path w="2411730" h="2413634">
                  <a:moveTo>
                    <a:pt x="0" y="0"/>
                  </a:moveTo>
                  <a:lnTo>
                    <a:pt x="2411587" y="2413545"/>
                  </a:lnTo>
                </a:path>
              </a:pathLst>
            </a:custGeom>
            <a:ln w="16365">
              <a:solidFill>
                <a:srgbClr val="73B562"/>
              </a:solidFill>
            </a:ln>
          </p:spPr>
          <p:txBody>
            <a:bodyPr wrap="square" lIns="0" tIns="0" rIns="0" bIns="0" rtlCol="0"/>
            <a:lstStyle/>
            <a:p>
              <a:endParaRPr/>
            </a:p>
          </p:txBody>
        </p:sp>
        <p:sp>
          <p:nvSpPr>
            <p:cNvPr id="111" name="object 97">
              <a:extLst>
                <a:ext uri="{FF2B5EF4-FFF2-40B4-BE49-F238E27FC236}">
                  <a16:creationId xmlns:a16="http://schemas.microsoft.com/office/drawing/2014/main" id="{E9CA69B9-E82F-4F6B-9655-D9A872FAC7C8}"/>
                </a:ext>
              </a:extLst>
            </p:cNvPr>
            <p:cNvSpPr/>
            <p:nvPr/>
          </p:nvSpPr>
          <p:spPr>
            <a:xfrm>
              <a:off x="143187" y="4195084"/>
              <a:ext cx="947548" cy="948125"/>
            </a:xfrm>
            <a:custGeom>
              <a:avLst/>
              <a:gdLst/>
              <a:ahLst/>
              <a:cxnLst/>
              <a:rect l="l" t="t" r="r" b="b"/>
              <a:pathLst>
                <a:path w="2083435" h="2084704">
                  <a:moveTo>
                    <a:pt x="0" y="0"/>
                  </a:moveTo>
                  <a:lnTo>
                    <a:pt x="2082859" y="2084550"/>
                  </a:lnTo>
                </a:path>
              </a:pathLst>
            </a:custGeom>
            <a:ln w="16365">
              <a:solidFill>
                <a:srgbClr val="73B562"/>
              </a:solidFill>
            </a:ln>
          </p:spPr>
          <p:txBody>
            <a:bodyPr wrap="square" lIns="0" tIns="0" rIns="0" bIns="0" rtlCol="0"/>
            <a:lstStyle/>
            <a:p>
              <a:endParaRPr/>
            </a:p>
          </p:txBody>
        </p:sp>
        <p:sp>
          <p:nvSpPr>
            <p:cNvPr id="112" name="object 98">
              <a:extLst>
                <a:ext uri="{FF2B5EF4-FFF2-40B4-BE49-F238E27FC236}">
                  <a16:creationId xmlns:a16="http://schemas.microsoft.com/office/drawing/2014/main" id="{97530DE1-0C3D-4080-AF02-91C162BD6972}"/>
                </a:ext>
              </a:extLst>
            </p:cNvPr>
            <p:cNvSpPr/>
            <p:nvPr/>
          </p:nvSpPr>
          <p:spPr>
            <a:xfrm>
              <a:off x="143186" y="4344694"/>
              <a:ext cx="797950" cy="798528"/>
            </a:xfrm>
            <a:custGeom>
              <a:avLst/>
              <a:gdLst/>
              <a:ahLst/>
              <a:cxnLst/>
              <a:rect l="l" t="t" r="r" b="b"/>
              <a:pathLst>
                <a:path w="1754505" h="1755775">
                  <a:moveTo>
                    <a:pt x="0" y="0"/>
                  </a:moveTo>
                  <a:lnTo>
                    <a:pt x="1754170" y="1755593"/>
                  </a:lnTo>
                </a:path>
              </a:pathLst>
            </a:custGeom>
            <a:ln w="16365">
              <a:solidFill>
                <a:srgbClr val="73B562"/>
              </a:solidFill>
            </a:ln>
          </p:spPr>
          <p:txBody>
            <a:bodyPr wrap="square" lIns="0" tIns="0" rIns="0" bIns="0" rtlCol="0"/>
            <a:lstStyle/>
            <a:p>
              <a:endParaRPr/>
            </a:p>
          </p:txBody>
        </p:sp>
        <p:sp>
          <p:nvSpPr>
            <p:cNvPr id="113" name="object 99">
              <a:extLst>
                <a:ext uri="{FF2B5EF4-FFF2-40B4-BE49-F238E27FC236}">
                  <a16:creationId xmlns:a16="http://schemas.microsoft.com/office/drawing/2014/main" id="{56B78243-7FC2-4B00-A566-ED5DD3A4CDF7}"/>
                </a:ext>
              </a:extLst>
            </p:cNvPr>
            <p:cNvSpPr/>
            <p:nvPr/>
          </p:nvSpPr>
          <p:spPr>
            <a:xfrm>
              <a:off x="143187" y="4494315"/>
              <a:ext cx="648352" cy="648930"/>
            </a:xfrm>
            <a:custGeom>
              <a:avLst/>
              <a:gdLst/>
              <a:ahLst/>
              <a:cxnLst/>
              <a:rect l="l" t="t" r="r" b="b"/>
              <a:pathLst>
                <a:path w="1425575" h="1426845">
                  <a:moveTo>
                    <a:pt x="0" y="0"/>
                  </a:moveTo>
                  <a:lnTo>
                    <a:pt x="1425452" y="1426609"/>
                  </a:lnTo>
                </a:path>
              </a:pathLst>
            </a:custGeom>
            <a:ln w="16365">
              <a:solidFill>
                <a:srgbClr val="73B562"/>
              </a:solidFill>
            </a:ln>
          </p:spPr>
          <p:txBody>
            <a:bodyPr wrap="square" lIns="0" tIns="0" rIns="0" bIns="0" rtlCol="0"/>
            <a:lstStyle/>
            <a:p>
              <a:endParaRPr/>
            </a:p>
          </p:txBody>
        </p:sp>
        <p:sp>
          <p:nvSpPr>
            <p:cNvPr id="114" name="object 100">
              <a:extLst>
                <a:ext uri="{FF2B5EF4-FFF2-40B4-BE49-F238E27FC236}">
                  <a16:creationId xmlns:a16="http://schemas.microsoft.com/office/drawing/2014/main" id="{5CBDD20F-90C1-4C55-BB62-B69EC74C7929}"/>
                </a:ext>
              </a:extLst>
            </p:cNvPr>
            <p:cNvSpPr/>
            <p:nvPr/>
          </p:nvSpPr>
          <p:spPr>
            <a:xfrm>
              <a:off x="143185" y="4643941"/>
              <a:ext cx="499044" cy="499332"/>
            </a:xfrm>
            <a:custGeom>
              <a:avLst/>
              <a:gdLst/>
              <a:ahLst/>
              <a:cxnLst/>
              <a:rect l="l" t="t" r="r" b="b"/>
              <a:pathLst>
                <a:path w="1097280" h="1097915">
                  <a:moveTo>
                    <a:pt x="0" y="0"/>
                  </a:moveTo>
                  <a:lnTo>
                    <a:pt x="1096730" y="1097621"/>
                  </a:lnTo>
                </a:path>
              </a:pathLst>
            </a:custGeom>
            <a:ln w="16365">
              <a:solidFill>
                <a:srgbClr val="73B562"/>
              </a:solidFill>
            </a:ln>
          </p:spPr>
          <p:txBody>
            <a:bodyPr wrap="square" lIns="0" tIns="0" rIns="0" bIns="0" rtlCol="0"/>
            <a:lstStyle/>
            <a:p>
              <a:endParaRPr/>
            </a:p>
          </p:txBody>
        </p:sp>
        <p:sp>
          <p:nvSpPr>
            <p:cNvPr id="115" name="object 101">
              <a:extLst>
                <a:ext uri="{FF2B5EF4-FFF2-40B4-BE49-F238E27FC236}">
                  <a16:creationId xmlns:a16="http://schemas.microsoft.com/office/drawing/2014/main" id="{FCF8E98C-219E-4362-9BD8-54A3992FB792}"/>
                </a:ext>
              </a:extLst>
            </p:cNvPr>
            <p:cNvSpPr/>
            <p:nvPr/>
          </p:nvSpPr>
          <p:spPr>
            <a:xfrm>
              <a:off x="143185" y="4793566"/>
              <a:ext cx="349446" cy="349735"/>
            </a:xfrm>
            <a:custGeom>
              <a:avLst/>
              <a:gdLst/>
              <a:ahLst/>
              <a:cxnLst/>
              <a:rect l="l" t="t" r="r" b="b"/>
              <a:pathLst>
                <a:path w="768350" h="768984">
                  <a:moveTo>
                    <a:pt x="0" y="0"/>
                  </a:moveTo>
                  <a:lnTo>
                    <a:pt x="768006" y="768629"/>
                  </a:lnTo>
                </a:path>
              </a:pathLst>
            </a:custGeom>
            <a:ln w="16365">
              <a:solidFill>
                <a:srgbClr val="73B562"/>
              </a:solidFill>
            </a:ln>
          </p:spPr>
          <p:txBody>
            <a:bodyPr wrap="square" lIns="0" tIns="0" rIns="0" bIns="0" rtlCol="0"/>
            <a:lstStyle/>
            <a:p>
              <a:endParaRPr/>
            </a:p>
          </p:txBody>
        </p:sp>
        <p:sp>
          <p:nvSpPr>
            <p:cNvPr id="116" name="object 102">
              <a:extLst>
                <a:ext uri="{FF2B5EF4-FFF2-40B4-BE49-F238E27FC236}">
                  <a16:creationId xmlns:a16="http://schemas.microsoft.com/office/drawing/2014/main" id="{DD3B3E85-89EA-4F9A-BA80-A35A019A4791}"/>
                </a:ext>
              </a:extLst>
            </p:cNvPr>
            <p:cNvSpPr/>
            <p:nvPr/>
          </p:nvSpPr>
          <p:spPr>
            <a:xfrm>
              <a:off x="143186" y="4943180"/>
              <a:ext cx="199849" cy="200137"/>
            </a:xfrm>
            <a:custGeom>
              <a:avLst/>
              <a:gdLst/>
              <a:ahLst/>
              <a:cxnLst/>
              <a:rect l="l" t="t" r="r" b="b"/>
              <a:pathLst>
                <a:path w="439420" h="440054">
                  <a:moveTo>
                    <a:pt x="0" y="0"/>
                  </a:moveTo>
                  <a:lnTo>
                    <a:pt x="439305" y="439662"/>
                  </a:lnTo>
                </a:path>
              </a:pathLst>
            </a:custGeom>
            <a:ln w="16365">
              <a:solidFill>
                <a:srgbClr val="73B562"/>
              </a:solidFill>
            </a:ln>
          </p:spPr>
          <p:txBody>
            <a:bodyPr wrap="square" lIns="0" tIns="0" rIns="0" bIns="0" rtlCol="0"/>
            <a:lstStyle/>
            <a:p>
              <a:endParaRPr/>
            </a:p>
          </p:txBody>
        </p:sp>
        <p:sp>
          <p:nvSpPr>
            <p:cNvPr id="117" name="object 103">
              <a:extLst>
                <a:ext uri="{FF2B5EF4-FFF2-40B4-BE49-F238E27FC236}">
                  <a16:creationId xmlns:a16="http://schemas.microsoft.com/office/drawing/2014/main" id="{E8CD58C6-F4A0-4878-AA8D-1921153C26C3}"/>
                </a:ext>
              </a:extLst>
            </p:cNvPr>
            <p:cNvSpPr/>
            <p:nvPr/>
          </p:nvSpPr>
          <p:spPr>
            <a:xfrm>
              <a:off x="143185" y="5092806"/>
              <a:ext cx="50540" cy="50540"/>
            </a:xfrm>
            <a:custGeom>
              <a:avLst/>
              <a:gdLst/>
              <a:ahLst/>
              <a:cxnLst/>
              <a:rect l="l" t="t" r="r" b="b"/>
              <a:pathLst>
                <a:path w="111125" h="111125">
                  <a:moveTo>
                    <a:pt x="0" y="0"/>
                  </a:moveTo>
                  <a:lnTo>
                    <a:pt x="110582" y="110672"/>
                  </a:lnTo>
                </a:path>
              </a:pathLst>
            </a:custGeom>
            <a:ln w="16365">
              <a:solidFill>
                <a:srgbClr val="73B562"/>
              </a:solidFill>
            </a:ln>
          </p:spPr>
          <p:txBody>
            <a:bodyPr wrap="square" lIns="0" tIns="0" rIns="0" bIns="0" rtlCol="0"/>
            <a:lstStyle/>
            <a:p>
              <a:endParaRPr/>
            </a:p>
          </p:txBody>
        </p:sp>
      </p:grpSp>
      <p:grpSp>
        <p:nvGrpSpPr>
          <p:cNvPr id="128" name="Group 127">
            <a:extLst>
              <a:ext uri="{FF2B5EF4-FFF2-40B4-BE49-F238E27FC236}">
                <a16:creationId xmlns:a16="http://schemas.microsoft.com/office/drawing/2014/main" id="{93BA1813-A981-4ED0-9B0B-A996091828C0}"/>
              </a:ext>
            </a:extLst>
          </p:cNvPr>
          <p:cNvGrpSpPr/>
          <p:nvPr userDrawn="1"/>
        </p:nvGrpSpPr>
        <p:grpSpPr>
          <a:xfrm>
            <a:off x="0" y="9183"/>
            <a:ext cx="12192000" cy="6909007"/>
            <a:chOff x="0" y="-1"/>
            <a:chExt cx="12192000" cy="6909007"/>
          </a:xfrm>
          <a:solidFill>
            <a:schemeClr val="bg1"/>
          </a:solidFill>
        </p:grpSpPr>
        <p:sp>
          <p:nvSpPr>
            <p:cNvPr id="129" name="Rectangle 128">
              <a:extLst>
                <a:ext uri="{FF2B5EF4-FFF2-40B4-BE49-F238E27FC236}">
                  <a16:creationId xmlns:a16="http://schemas.microsoft.com/office/drawing/2014/main" id="{35323148-E815-49AA-8534-6B2A689B22F4}"/>
                </a:ext>
              </a:extLst>
            </p:cNvPr>
            <p:cNvSpPr/>
            <p:nvPr/>
          </p:nvSpPr>
          <p:spPr>
            <a:xfrm>
              <a:off x="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0" name="Rectangle 129">
              <a:extLst>
                <a:ext uri="{FF2B5EF4-FFF2-40B4-BE49-F238E27FC236}">
                  <a16:creationId xmlns:a16="http://schemas.microsoft.com/office/drawing/2014/main" id="{C609F7C5-B411-447C-B8A2-2CA4BA22B70B}"/>
                </a:ext>
              </a:extLst>
            </p:cNvPr>
            <p:cNvSpPr/>
            <p:nvPr/>
          </p:nvSpPr>
          <p:spPr>
            <a:xfrm>
              <a:off x="1201674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1" name="Rectangle 130">
              <a:extLst>
                <a:ext uri="{FF2B5EF4-FFF2-40B4-BE49-F238E27FC236}">
                  <a16:creationId xmlns:a16="http://schemas.microsoft.com/office/drawing/2014/main" id="{4CAB54D7-F21D-40D8-BFA4-E90ED5A3CC93}"/>
                </a:ext>
              </a:extLst>
            </p:cNvPr>
            <p:cNvSpPr/>
            <p:nvPr/>
          </p:nvSpPr>
          <p:spPr>
            <a:xfrm rot="16200000">
              <a:off x="6014316" y="-6002422"/>
              <a:ext cx="175260"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2" name="Rectangle 131">
              <a:extLst>
                <a:ext uri="{FF2B5EF4-FFF2-40B4-BE49-F238E27FC236}">
                  <a16:creationId xmlns:a16="http://schemas.microsoft.com/office/drawing/2014/main" id="{0484C3CE-8548-46DF-AB75-68B3C58AB1AA}"/>
                </a:ext>
              </a:extLst>
            </p:cNvPr>
            <p:cNvSpPr/>
            <p:nvPr/>
          </p:nvSpPr>
          <p:spPr>
            <a:xfrm rot="16200000">
              <a:off x="5983009" y="700015"/>
              <a:ext cx="237876" cy="121801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grpSp>
      <p:sp>
        <p:nvSpPr>
          <p:cNvPr id="135" name="Shape 4">
            <a:extLst>
              <a:ext uri="{FF2B5EF4-FFF2-40B4-BE49-F238E27FC236}">
                <a16:creationId xmlns:a16="http://schemas.microsoft.com/office/drawing/2014/main" id="{03F220B1-B3F3-4799-9768-0AEF68215447}"/>
              </a:ext>
            </a:extLst>
          </p:cNvPr>
          <p:cNvSpPr>
            <a:spLocks noGrp="1"/>
          </p:cNvSpPr>
          <p:nvPr>
            <p:ph type="sldNum" sz="quarter" idx="4"/>
          </p:nvPr>
        </p:nvSpPr>
        <p:spPr>
          <a:xfrm>
            <a:off x="844551" y="66235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36" name="Footer Placeholder 7">
            <a:extLst>
              <a:ext uri="{FF2B5EF4-FFF2-40B4-BE49-F238E27FC236}">
                <a16:creationId xmlns:a16="http://schemas.microsoft.com/office/drawing/2014/main" id="{B58012C1-25B8-48D1-9B71-8B2E50C2C8B3}"/>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2" name="Title 1">
            <a:extLst>
              <a:ext uri="{FF2B5EF4-FFF2-40B4-BE49-F238E27FC236}">
                <a16:creationId xmlns:a16="http://schemas.microsoft.com/office/drawing/2014/main" id="{69774709-D535-42CD-B698-49F27A75A076}"/>
              </a:ext>
            </a:extLst>
          </p:cNvPr>
          <p:cNvSpPr>
            <a:spLocks noGrp="1"/>
          </p:cNvSpPr>
          <p:nvPr>
            <p:ph type="title"/>
          </p:nvPr>
        </p:nvSpPr>
        <p:spPr>
          <a:xfrm>
            <a:off x="2402740" y="2644808"/>
            <a:ext cx="7368163" cy="1407139"/>
          </a:xfrm>
          <a:solidFill>
            <a:schemeClr val="bg1"/>
          </a:solidFill>
        </p:spPr>
        <p:txBody>
          <a:bodyPr wrap="square" lIns="274320" tIns="365760" rIns="274320" bIns="365760">
            <a:spAutoFit/>
          </a:bodyPr>
          <a:lstStyle>
            <a:lvl1pPr algn="ctr">
              <a:defRPr sz="3733"/>
            </a:lvl1pPr>
          </a:lstStyle>
          <a:p>
            <a:endParaRPr lang="en-US"/>
          </a:p>
        </p:txBody>
      </p:sp>
    </p:spTree>
    <p:extLst>
      <p:ext uri="{BB962C8B-B14F-4D97-AF65-F5344CB8AC3E}">
        <p14:creationId xmlns:p14="http://schemas.microsoft.com/office/powerpoint/2010/main" val="95520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3"/>
          </p:nvPr>
        </p:nvSpPr>
        <p:spPr>
          <a:xfrm>
            <a:off x="844544" y="1290085"/>
            <a:ext cx="10950507" cy="4293683"/>
          </a:xfrm>
          <a:prstGeom prst="rect">
            <a:avLst/>
          </a:prstGeom>
        </p:spPr>
        <p:txBody>
          <a:bodyPr/>
          <a:lstStyle>
            <a:lvl1pPr>
              <a:defRPr>
                <a:solidFill>
                  <a:srgbClr val="1B1E1F"/>
                </a:solidFill>
              </a:defRPr>
            </a:lvl1pPr>
          </a:lstStyle>
          <a:p>
            <a:endParaRPr lang="en-US"/>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6"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781371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5_Cover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marL="0" marR="0" lvl="0" indent="0" algn="l"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lumMod val="85000"/>
                  </a:schemeClr>
                </a:solidFill>
                <a:effectLst/>
                <a:uLnTx/>
                <a:uFillTx/>
              </a:rPr>
              <a:t>NCR Confidential</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8" name="Text Placeholder 2">
            <a:extLst>
              <a:ext uri="{FF2B5EF4-FFF2-40B4-BE49-F238E27FC236}">
                <a16:creationId xmlns:a16="http://schemas.microsoft.com/office/drawing/2014/main" id="{FB7D564F-FF98-4DDD-BDF4-DB72DD92EF9D}"/>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a:t>Click to edit Master text styles</a:t>
            </a:r>
          </a:p>
        </p:txBody>
      </p:sp>
      <p:cxnSp>
        <p:nvCxnSpPr>
          <p:cNvPr id="10" name="Straight Connector 9">
            <a:extLst>
              <a:ext uri="{FF2B5EF4-FFF2-40B4-BE49-F238E27FC236}">
                <a16:creationId xmlns:a16="http://schemas.microsoft.com/office/drawing/2014/main" id="{7A766513-1144-4995-95A1-C4BA47CC3C3F}"/>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2BE7CB99-DF6E-4C9C-B248-3850514F2D81}"/>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400076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9.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4" name="Picture 13"/>
          <p:cNvPicPr>
            <a:picLocks noChangeAspect="1"/>
          </p:cNvPicPr>
          <p:nvPr userDrawn="1"/>
        </p:nvPicPr>
        <p:blipFill rotWithShape="1">
          <a:blip r:embed="rId11"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329425280"/>
      </p:ext>
    </p:extLst>
  </p:cSld>
  <p:clrMap bg1="lt1" tx1="dk1" bg2="lt2" tx2="dk2" accent1="accent1" accent2="accent2" accent3="accent3" accent4="accent4" accent5="accent5" accent6="accent6" hlink="hlink" folHlink="folHlink"/>
  <p:sldLayoutIdLst>
    <p:sldLayoutId id="2147484014" r:id="rId1"/>
    <p:sldLayoutId id="2147484023" r:id="rId2"/>
    <p:sldLayoutId id="2147484010" r:id="rId3"/>
    <p:sldLayoutId id="2147484012" r:id="rId4"/>
    <p:sldLayoutId id="2147484018" r:id="rId5"/>
    <p:sldLayoutId id="2147484016" r:id="rId6"/>
    <p:sldLayoutId id="2147484122" r:id="rId7"/>
    <p:sldLayoutId id="2147484015"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1345325769"/>
      </p:ext>
    </p:extLst>
  </p:cSld>
  <p:clrMap bg1="lt1" tx1="dk1" bg2="lt2" tx2="dk2" accent1="accent1" accent2="accent2" accent3="accent3" accent4="accent4" accent5="accent5" accent6="accent6" hlink="hlink" folHlink="folHlink"/>
  <p:sldLayoutIdLst>
    <p:sldLayoutId id="214748411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8.xml"/><Relationship Id="rId5" Type="http://schemas.openxmlformats.org/officeDocument/2006/relationships/image" Target="../media/image26.jp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cxnSp>
        <p:nvCxnSpPr>
          <p:cNvPr id="4" name="Straight Connector 3">
            <a:extLst>
              <a:ext uri="{FF2B5EF4-FFF2-40B4-BE49-F238E27FC236}">
                <a16:creationId xmlns:a16="http://schemas.microsoft.com/office/drawing/2014/main" id="{90D8F64D-AEB7-94F3-0F86-267B21CF600E}"/>
              </a:ext>
            </a:extLst>
          </p:cNvPr>
          <p:cNvCxnSpPr>
            <a:cxnSpLocks/>
          </p:cNvCxnSpPr>
          <p:nvPr/>
        </p:nvCxnSpPr>
        <p:spPr>
          <a:xfrm>
            <a:off x="846191" y="4650953"/>
            <a:ext cx="102324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5" name="Text Placeholder 1">
            <a:extLst>
              <a:ext uri="{FF2B5EF4-FFF2-40B4-BE49-F238E27FC236}">
                <a16:creationId xmlns:a16="http://schemas.microsoft.com/office/drawing/2014/main" id="{4390DDDF-2CEB-B3DC-D0B9-C757E99003EC}"/>
              </a:ext>
            </a:extLst>
          </p:cNvPr>
          <p:cNvSpPr txBox="1">
            <a:spLocks/>
          </p:cNvSpPr>
          <p:nvPr/>
        </p:nvSpPr>
        <p:spPr>
          <a:xfrm>
            <a:off x="686332" y="2344785"/>
            <a:ext cx="10819336" cy="2168429"/>
          </a:xfrm>
          <a:prstGeom prst="rect">
            <a:avLst/>
          </a:prstGeom>
        </p:spPr>
        <p:txBody>
          <a:bodyPr vert="horz" lIns="0" tIns="0" rIns="91440" bIns="45720" rtlCol="0" anchor="b" anchorCtr="0">
            <a:normAutofit/>
          </a:bodyPr>
          <a:lstStyle>
            <a:defPPr>
              <a:defRPr lang="en-US"/>
            </a:defPPr>
            <a:lvl1pPr marL="0" marR="0" indent="0" algn="l" defTabSz="609585" rtl="0" fontAlgn="base" latinLnBrk="0">
              <a:lnSpc>
                <a:spcPct val="100000"/>
              </a:lnSpc>
              <a:spcBef>
                <a:spcPct val="0"/>
              </a:spcBef>
              <a:spcAft>
                <a:spcPct val="0"/>
              </a:spcAft>
              <a:buClr>
                <a:schemeClr val="accent1"/>
              </a:buClr>
              <a:buSzPct val="100000"/>
              <a:buFont typeface="Wingdings" panose="05000000000000000000" pitchFamily="2" charset="2"/>
              <a:buNone/>
              <a:tabLst/>
              <a:defRPr sz="6400" b="0" i="0" u="none" strike="noStrike" kern="1200" cap="none" spc="53"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6200" b="1" dirty="0">
                <a:solidFill>
                  <a:schemeClr val="bg1"/>
                </a:solidFill>
                <a:latin typeface="+mj-lt"/>
                <a:ea typeface="ＭＳ Ｐゴシック"/>
                <a:cs typeface="Times New Roman" panose="02020603050405020304" pitchFamily="18" charset="0"/>
              </a:rPr>
              <a:t>PS AI- IMPACT: DNAX (</a:t>
            </a:r>
            <a:r>
              <a:rPr lang="en-US" dirty="0">
                <a:solidFill>
                  <a:schemeClr val="bg1"/>
                </a:solidFill>
              </a:rPr>
              <a:t>DeepNLPAnalyzerX)</a:t>
            </a:r>
            <a:endParaRPr lang="en-US" sz="6200" b="1" dirty="0">
              <a:solidFill>
                <a:schemeClr val="bg1"/>
              </a:solidFill>
              <a:latin typeface="+mj-lt"/>
              <a:ea typeface="ＭＳ Ｐゴシック"/>
              <a:cs typeface="Times New Roman" panose="02020603050405020304" pitchFamily="18" charset="0"/>
            </a:endParaRPr>
          </a:p>
        </p:txBody>
      </p:sp>
    </p:spTree>
    <p:extLst>
      <p:ext uri="{BB962C8B-B14F-4D97-AF65-F5344CB8AC3E}">
        <p14:creationId xmlns:p14="http://schemas.microsoft.com/office/powerpoint/2010/main" val="33493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II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10</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274010"/>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a:p>
            <a:pPr marL="0" indent="0" algn="just">
              <a:buNone/>
            </a:pPr>
            <a:endParaRPr lang="en-US" dirty="0">
              <a:latin typeface="+mn-lt"/>
              <a:cs typeface="Arial"/>
            </a:endParaRPr>
          </a:p>
          <a:p>
            <a:pPr algn="just"/>
            <a:r>
              <a:rPr lang="en-US" dirty="0">
                <a:latin typeface="+mn-lt"/>
              </a:rPr>
              <a:t>Why use NLP when string matching can easily achieve this task?</a:t>
            </a:r>
          </a:p>
          <a:p>
            <a:pPr algn="just"/>
            <a:endParaRPr lang="en-US" dirty="0">
              <a:latin typeface="+mn-lt"/>
            </a:endParaRPr>
          </a:p>
          <a:p>
            <a:pPr marL="0" indent="0" algn="just">
              <a:buNone/>
            </a:pPr>
            <a:endParaRPr lang="en-US" dirty="0">
              <a:latin typeface="+mn-lt"/>
              <a:cs typeface="Arial"/>
            </a:endParaRPr>
          </a:p>
          <a:p>
            <a:pPr algn="just"/>
            <a:r>
              <a:rPr lang="en-US" dirty="0">
                <a:latin typeface="+mn-lt"/>
              </a:rPr>
              <a:t>Spelling mistakes, different formats, and other discrepancies make exact string matching impossible.</a:t>
            </a:r>
          </a:p>
          <a:p>
            <a:pPr algn="just"/>
            <a:endParaRPr lang="en-US" dirty="0">
              <a:latin typeface="+mn-lt"/>
              <a:cs typeface="Arial"/>
            </a:endParaRPr>
          </a:p>
          <a:p>
            <a:pPr algn="just"/>
            <a:endParaRPr lang="en-US" dirty="0">
              <a:latin typeface="+mn-lt"/>
              <a:cs typeface="Arial"/>
            </a:endParaRPr>
          </a:p>
          <a:p>
            <a:pPr algn="just"/>
            <a:r>
              <a:rPr lang="en-US" u="sng" dirty="0"/>
              <a:t>NLP techniques</a:t>
            </a:r>
            <a:r>
              <a:rPr lang="en-US" dirty="0"/>
              <a:t> aid in fuzzy matching.</a:t>
            </a:r>
          </a:p>
          <a:p>
            <a:pPr algn="just"/>
            <a:endParaRPr lang="en-US" dirty="0">
              <a:latin typeface="+mn-lt"/>
              <a:cs typeface="Arial"/>
            </a:endParaRPr>
          </a:p>
          <a:p>
            <a:pPr algn="just"/>
            <a:endParaRPr lang="en-US" dirty="0">
              <a:latin typeface="+mn-lt"/>
              <a:cs typeface="Arial"/>
            </a:endParaRPr>
          </a:p>
          <a:p>
            <a:pPr algn="just"/>
            <a:r>
              <a:rPr lang="en-US" dirty="0"/>
              <a:t>NLP techniques are useful for recognizing similarities between text strings.</a:t>
            </a: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04969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7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31862" y="34196"/>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Demo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11</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31862" y="6928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NLP Algorithm Demo">
            <a:hlinkClick r:id="" action="ppaction://media"/>
            <a:extLst>
              <a:ext uri="{FF2B5EF4-FFF2-40B4-BE49-F238E27FC236}">
                <a16:creationId xmlns:a16="http://schemas.microsoft.com/office/drawing/2014/main" id="{D6ED142C-6045-7518-FE1D-1215B2A816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1862" y="819569"/>
            <a:ext cx="11255338" cy="5647396"/>
          </a:xfrm>
          <a:prstGeom prst="rect">
            <a:avLst/>
          </a:prstGeom>
        </p:spPr>
      </p:pic>
    </p:spTree>
    <p:extLst>
      <p:ext uri="{BB962C8B-B14F-4D97-AF65-F5344CB8AC3E}">
        <p14:creationId xmlns:p14="http://schemas.microsoft.com/office/powerpoint/2010/main" val="1307132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7984" y="162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Technology Stack</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71272" y="8759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497327"/>
            <a:ext cx="10928276" cy="5595716"/>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endParaRPr lang="en-US" sz="2000" dirty="0">
              <a:solidFill>
                <a:srgbClr val="172B4D"/>
              </a:solidFill>
              <a:latin typeface="+mn-lt"/>
            </a:endParaRPr>
          </a:p>
          <a:p>
            <a:endParaRPr lang="en-US" sz="2000" dirty="0">
              <a:solidFill>
                <a:srgbClr val="172B4D"/>
              </a:solidFill>
              <a:latin typeface="+mn-lt"/>
            </a:endParaRPr>
          </a:p>
          <a:p>
            <a:r>
              <a:rPr lang="en-US" sz="2000" dirty="0">
                <a:solidFill>
                  <a:srgbClr val="172B4D"/>
                </a:solidFill>
                <a:latin typeface="+mn-lt"/>
              </a:rPr>
              <a:t>Website Development: </a:t>
            </a:r>
          </a:p>
          <a:p>
            <a:pPr lvl="1">
              <a:buFont typeface="Arial" panose="020B0604020202020204" pitchFamily="34" charset="0"/>
              <a:buChar char="•"/>
            </a:pPr>
            <a:r>
              <a:rPr lang="en-US" sz="2000" dirty="0">
                <a:solidFill>
                  <a:srgbClr val="172B4D"/>
                </a:solidFill>
                <a:latin typeface="+mn-lt"/>
              </a:rPr>
              <a:t>HTML/CSS</a:t>
            </a:r>
          </a:p>
          <a:p>
            <a:pPr lvl="1">
              <a:buFont typeface="Arial" panose="020B0604020202020204" pitchFamily="34" charset="0"/>
              <a:buChar char="•"/>
            </a:pPr>
            <a:r>
              <a:rPr lang="en-US" sz="2000" dirty="0">
                <a:solidFill>
                  <a:srgbClr val="172B4D"/>
                </a:solidFill>
                <a:latin typeface="+mn-lt"/>
              </a:rPr>
              <a:t>Python </a:t>
            </a:r>
          </a:p>
          <a:p>
            <a:pPr lvl="1">
              <a:buFont typeface="Arial" panose="020B0604020202020204" pitchFamily="34" charset="0"/>
              <a:buChar char="•"/>
            </a:pPr>
            <a:r>
              <a:rPr lang="en-US" sz="2000" dirty="0">
                <a:solidFill>
                  <a:srgbClr val="172B4D"/>
                </a:solidFill>
                <a:latin typeface="+mn-lt"/>
              </a:rPr>
              <a:t>Django</a:t>
            </a:r>
          </a:p>
          <a:p>
            <a:endParaRPr lang="en-US" sz="2000" dirty="0">
              <a:solidFill>
                <a:srgbClr val="172B4D"/>
              </a:solidFill>
              <a:latin typeface="+mn-lt"/>
            </a:endParaRPr>
          </a:p>
          <a:p>
            <a:r>
              <a:rPr lang="en-US" sz="2000" dirty="0">
                <a:solidFill>
                  <a:srgbClr val="172B4D"/>
                </a:solidFill>
                <a:latin typeface="+mn-lt"/>
              </a:rPr>
              <a:t>NLP Algorithm</a:t>
            </a:r>
          </a:p>
          <a:p>
            <a:pPr lvl="1">
              <a:buFont typeface="Arial" panose="020B0604020202020204" pitchFamily="34" charset="0"/>
              <a:buChar char="•"/>
            </a:pPr>
            <a:r>
              <a:rPr lang="en-US" sz="1800" dirty="0">
                <a:solidFill>
                  <a:srgbClr val="172B4D"/>
                </a:solidFill>
                <a:latin typeface="+mn-lt"/>
              </a:rPr>
              <a:t>Python</a:t>
            </a:r>
          </a:p>
          <a:p>
            <a:pPr lvl="1">
              <a:buFont typeface="Arial" panose="020B0604020202020204" pitchFamily="34" charset="0"/>
              <a:buChar char="•"/>
            </a:pPr>
            <a:r>
              <a:rPr lang="en-US" sz="2000" dirty="0">
                <a:solidFill>
                  <a:srgbClr val="172B4D"/>
                </a:solidFill>
                <a:latin typeface="+mn-lt"/>
              </a:rPr>
              <a:t>Other scripting language (if required)</a:t>
            </a:r>
          </a:p>
          <a:p>
            <a:pPr marL="426705" lvl="1" indent="0">
              <a:buNone/>
            </a:pPr>
            <a:endParaRPr lang="en-US" sz="1800" dirty="0">
              <a:solidFill>
                <a:srgbClr val="172B4D"/>
              </a:solidFill>
              <a:latin typeface="+mn-lt"/>
            </a:endParaRPr>
          </a:p>
          <a:p>
            <a:r>
              <a:rPr lang="en-US" sz="2000" dirty="0">
                <a:solidFill>
                  <a:srgbClr val="172B4D"/>
                </a:solidFill>
                <a:latin typeface="+mn-lt"/>
              </a:rPr>
              <a:t>Deep Learning</a:t>
            </a:r>
          </a:p>
          <a:p>
            <a:pPr lvl="1">
              <a:buFont typeface="Arial" panose="020B0604020202020204" pitchFamily="34" charset="0"/>
              <a:buChar char="•"/>
            </a:pPr>
            <a:r>
              <a:rPr lang="en-US" sz="2000" dirty="0">
                <a:solidFill>
                  <a:srgbClr val="172B4D"/>
                </a:solidFill>
                <a:latin typeface="+mn-lt"/>
              </a:rPr>
              <a:t>Python</a:t>
            </a:r>
          </a:p>
          <a:p>
            <a:pPr lvl="1">
              <a:buFont typeface="Arial" panose="020B0604020202020204" pitchFamily="34" charset="0"/>
              <a:buChar char="•"/>
            </a:pPr>
            <a:r>
              <a:rPr lang="en-US" sz="2000">
                <a:solidFill>
                  <a:srgbClr val="172B4D"/>
                </a:solidFill>
                <a:latin typeface="+mn-lt"/>
              </a:rPr>
              <a:t>Other scripting </a:t>
            </a:r>
            <a:r>
              <a:rPr lang="en-US" sz="2000" dirty="0">
                <a:solidFill>
                  <a:srgbClr val="172B4D"/>
                </a:solidFill>
                <a:latin typeface="+mn-lt"/>
              </a:rPr>
              <a:t>language (if required)</a:t>
            </a:r>
          </a:p>
          <a:p>
            <a:pPr marL="0" indent="0">
              <a:buNone/>
            </a:pPr>
            <a:endParaRPr lang="en-US" sz="2000" dirty="0">
              <a:solidFill>
                <a:srgbClr val="172B4D"/>
              </a:solidFill>
              <a:latin typeface="+mn-lt"/>
            </a:endParaRPr>
          </a:p>
          <a:p>
            <a:r>
              <a:rPr lang="en-US" sz="2000" dirty="0">
                <a:solidFill>
                  <a:srgbClr val="172B4D"/>
                </a:solidFill>
                <a:latin typeface="+mn-lt"/>
              </a:rPr>
              <a:t>Database</a:t>
            </a:r>
          </a:p>
          <a:p>
            <a:pPr lvl="1">
              <a:buFont typeface="Arial" panose="020B0604020202020204" pitchFamily="34" charset="0"/>
              <a:buChar char="•"/>
            </a:pPr>
            <a:r>
              <a:rPr lang="en-US" sz="2000" dirty="0">
                <a:solidFill>
                  <a:srgbClr val="172B4D"/>
                </a:solidFill>
                <a:latin typeface="+mn-lt"/>
              </a:rPr>
              <a:t>SQL / NoSQL</a:t>
            </a:r>
          </a:p>
          <a:p>
            <a:endParaRPr lang="en-US" sz="2000" b="0" i="0" dirty="0">
              <a:solidFill>
                <a:srgbClr val="172B4D"/>
              </a:solidFill>
              <a:effectLst/>
              <a:latin typeface="+mn-lt"/>
            </a:endParaRPr>
          </a:p>
        </p:txBody>
      </p:sp>
      <p:sp>
        <p:nvSpPr>
          <p:cNvPr id="12" name="Text Placeholder 4">
            <a:extLst>
              <a:ext uri="{FF2B5EF4-FFF2-40B4-BE49-F238E27FC236}">
                <a16:creationId xmlns:a16="http://schemas.microsoft.com/office/drawing/2014/main" id="{3BA5259C-7148-46B9-BC0E-77DACE563398}"/>
              </a:ext>
            </a:extLst>
          </p:cNvPr>
          <p:cNvSpPr txBox="1">
            <a:spLocks/>
          </p:cNvSpPr>
          <p:nvPr/>
        </p:nvSpPr>
        <p:spPr>
          <a:xfrm>
            <a:off x="657984" y="1618996"/>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l"/>
            <a:endParaRPr lang="en-US" b="0" i="0" dirty="0">
              <a:solidFill>
                <a:srgbClr val="172B4D"/>
              </a:solidFill>
              <a:effectLst/>
              <a:latin typeface="-apple-system"/>
            </a:endParaRPr>
          </a:p>
        </p:txBody>
      </p:sp>
    </p:spTree>
    <p:extLst>
      <p:ext uri="{BB962C8B-B14F-4D97-AF65-F5344CB8AC3E}">
        <p14:creationId xmlns:p14="http://schemas.microsoft.com/office/powerpoint/2010/main" val="249227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47174C-8295-ABA2-5AC8-9CB32234FA0E}"/>
              </a:ext>
            </a:extLst>
          </p:cNvPr>
          <p:cNvSpPr>
            <a:spLocks noGrp="1"/>
          </p:cNvSpPr>
          <p:nvPr>
            <p:ph type="title"/>
          </p:nvPr>
        </p:nvSpPr>
        <p:spPr>
          <a:xfrm>
            <a:off x="704385" y="-156117"/>
            <a:ext cx="10956851" cy="1325033"/>
          </a:xfrm>
        </p:spPr>
        <p:txBody>
          <a:bodyPr>
            <a:normAutofit/>
          </a:bodyPr>
          <a:lstStyle/>
          <a:p>
            <a:r>
              <a:rPr lang="en-US" sz="3200" dirty="0"/>
              <a:t>A Matrix Co-Relation (With/Without Our Solution)</a:t>
            </a:r>
          </a:p>
        </p:txBody>
      </p:sp>
      <p:sp>
        <p:nvSpPr>
          <p:cNvPr id="4" name="Footer Placeholder 3">
            <a:extLst>
              <a:ext uri="{FF2B5EF4-FFF2-40B4-BE49-F238E27FC236}">
                <a16:creationId xmlns:a16="http://schemas.microsoft.com/office/drawing/2014/main" id="{D36C7FA9-7975-A5C6-D038-010B57429172}"/>
              </a:ext>
            </a:extLst>
          </p:cNvPr>
          <p:cNvSpPr>
            <a:spLocks noGrp="1"/>
          </p:cNvSpPr>
          <p:nvPr>
            <p:ph type="ftr" sz="quarter" idx="3"/>
          </p:nvPr>
        </p:nvSpPr>
        <p:spPr/>
        <p:txBody>
          <a:bodyPr/>
          <a:lstStyle/>
          <a:p>
            <a:r>
              <a:rPr lang="en-US"/>
              <a:t>NCR Confidential</a:t>
            </a:r>
          </a:p>
        </p:txBody>
      </p:sp>
      <p:sp>
        <p:nvSpPr>
          <p:cNvPr id="7" name="Text Placeholder 4">
            <a:extLst>
              <a:ext uri="{FF2B5EF4-FFF2-40B4-BE49-F238E27FC236}">
                <a16:creationId xmlns:a16="http://schemas.microsoft.com/office/drawing/2014/main" id="{FCF19C40-B53B-82E3-F074-D32EFD61F944}"/>
              </a:ext>
            </a:extLst>
          </p:cNvPr>
          <p:cNvSpPr txBox="1">
            <a:spLocks/>
          </p:cNvSpPr>
          <p:nvPr/>
        </p:nvSpPr>
        <p:spPr>
          <a:xfrm>
            <a:off x="838200" y="931203"/>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dirty="0">
                <a:latin typeface="+mn-lt"/>
              </a:rPr>
              <a:t>Before we begin analyzing the correlation matrix with or without our solution, let's first determine the number of diagnostic files collected in a day.</a:t>
            </a:r>
          </a:p>
          <a:p>
            <a:endParaRPr lang="en-US" sz="2000" dirty="0">
              <a:latin typeface="+mn-lt"/>
            </a:endParaRPr>
          </a:p>
          <a:p>
            <a:r>
              <a:rPr lang="en-US" sz="2000" dirty="0">
                <a:latin typeface="+mn-lt"/>
              </a:rPr>
              <a:t>Active Customer Count : 224</a:t>
            </a:r>
          </a:p>
          <a:p>
            <a:endParaRPr lang="en-US" sz="2000" dirty="0">
              <a:latin typeface="+mn-lt"/>
            </a:endParaRPr>
          </a:p>
          <a:p>
            <a:r>
              <a:rPr lang="en-US" sz="2000" dirty="0">
                <a:latin typeface="+mn-lt"/>
              </a:rPr>
              <a:t>Countries Wise :</a:t>
            </a:r>
          </a:p>
          <a:p>
            <a:pPr lvl="1"/>
            <a:r>
              <a:rPr lang="fi-FI" sz="2000" dirty="0">
                <a:latin typeface="+mn-lt"/>
              </a:rPr>
              <a:t>APAC : 19</a:t>
            </a:r>
          </a:p>
          <a:p>
            <a:pPr lvl="1"/>
            <a:r>
              <a:rPr lang="fi-FI" sz="2000" dirty="0">
                <a:latin typeface="+mn-lt"/>
              </a:rPr>
              <a:t>CLA : 15</a:t>
            </a:r>
          </a:p>
          <a:p>
            <a:pPr lvl="1"/>
            <a:r>
              <a:rPr lang="fi-FI" sz="2000" dirty="0">
                <a:latin typeface="+mn-lt"/>
              </a:rPr>
              <a:t>EMEA : 94</a:t>
            </a:r>
          </a:p>
          <a:p>
            <a:pPr lvl="1"/>
            <a:r>
              <a:rPr lang="fi-FI" sz="2000" dirty="0">
                <a:latin typeface="+mn-lt"/>
              </a:rPr>
              <a:t>Japan : 7</a:t>
            </a:r>
          </a:p>
          <a:p>
            <a:pPr lvl="1"/>
            <a:r>
              <a:rPr lang="fi-FI" sz="2000" dirty="0">
                <a:latin typeface="+mn-lt"/>
              </a:rPr>
              <a:t>NAMER : 89</a:t>
            </a:r>
          </a:p>
          <a:p>
            <a:endParaRPr lang="en-US" sz="2000" dirty="0">
              <a:solidFill>
                <a:srgbClr val="374151"/>
              </a:solidFill>
              <a:latin typeface="+mn-lt"/>
            </a:endParaRPr>
          </a:p>
          <a:p>
            <a:r>
              <a:rPr lang="en-US" sz="2000" dirty="0">
                <a:latin typeface="+mn-lt"/>
              </a:rPr>
              <a:t>Customer Size = 500+ Lanes(avg.) </a:t>
            </a:r>
          </a:p>
          <a:p>
            <a:pPr marL="0" indent="0">
              <a:buNone/>
            </a:pPr>
            <a:endParaRPr lang="en-US" sz="2000" dirty="0">
              <a:solidFill>
                <a:srgbClr val="374151"/>
              </a:solidFill>
              <a:latin typeface="+mn-lt"/>
            </a:endParaRPr>
          </a:p>
          <a:p>
            <a:r>
              <a:rPr lang="en-US" sz="2000" dirty="0">
                <a:latin typeface="+mn-lt"/>
              </a:rPr>
              <a:t>No. of Diagnostic Files Collected in a Day = Differ based on Customer </a:t>
            </a:r>
          </a:p>
          <a:p>
            <a:pPr lvl="1"/>
            <a:r>
              <a:rPr lang="en-US" sz="2000" dirty="0">
                <a:latin typeface="+mn-lt"/>
              </a:rPr>
              <a:t>Approx. = 150 * 500 = 75000</a:t>
            </a:r>
            <a:endParaRPr lang="en-IN" sz="2000" dirty="0">
              <a:latin typeface="+mn-lt"/>
            </a:endParaRPr>
          </a:p>
          <a:p>
            <a:pPr marL="0" indent="0">
              <a:buNone/>
            </a:pPr>
            <a:endParaRPr lang="en-IN" sz="2000" dirty="0">
              <a:latin typeface="+mn-lt"/>
            </a:endParaRPr>
          </a:p>
          <a:p>
            <a:r>
              <a:rPr lang="en-US" sz="2000" dirty="0">
                <a:latin typeface="+mn-lt"/>
              </a:rPr>
              <a:t>USD per Man Hour = 17 (avg.) (Low-Cost Centers)</a:t>
            </a:r>
          </a:p>
          <a:p>
            <a:endParaRPr lang="en-US" dirty="0">
              <a:latin typeface="+mn-lt"/>
            </a:endParaRPr>
          </a:p>
          <a:p>
            <a:pPr marL="0" indent="0">
              <a:buNone/>
            </a:pPr>
            <a:endParaRPr lang="en-US" dirty="0">
              <a:latin typeface="+mn-lt"/>
            </a:endParaRPr>
          </a:p>
        </p:txBody>
      </p:sp>
      <p:cxnSp>
        <p:nvCxnSpPr>
          <p:cNvPr id="8" name="Straight Connector 7">
            <a:extLst>
              <a:ext uri="{FF2B5EF4-FFF2-40B4-BE49-F238E27FC236}">
                <a16:creationId xmlns:a16="http://schemas.microsoft.com/office/drawing/2014/main" id="{DA457BC5-C506-C21D-D999-BEC20A888C17}"/>
              </a:ext>
            </a:extLst>
          </p:cNvPr>
          <p:cNvCxnSpPr>
            <a:cxnSpLocks/>
          </p:cNvCxnSpPr>
          <p:nvPr/>
        </p:nvCxnSpPr>
        <p:spPr>
          <a:xfrm>
            <a:off x="704385" y="750363"/>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299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96299" y="128040"/>
            <a:ext cx="10066293"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A Matrix co-relation: With/without our Solution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96299" y="76473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547414491"/>
              </p:ext>
            </p:extLst>
          </p:nvPr>
        </p:nvGraphicFramePr>
        <p:xfrm>
          <a:off x="696299" y="967877"/>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4" name="Table 14">
            <a:extLst>
              <a:ext uri="{FF2B5EF4-FFF2-40B4-BE49-F238E27FC236}">
                <a16:creationId xmlns:a16="http://schemas.microsoft.com/office/drawing/2014/main" id="{9D48B89D-AA3A-CD76-911A-E583BE919751}"/>
              </a:ext>
            </a:extLst>
          </p:cNvPr>
          <p:cNvGraphicFramePr>
            <a:graphicFrameLocks noGrp="1"/>
          </p:cNvGraphicFramePr>
          <p:nvPr>
            <p:extLst>
              <p:ext uri="{D42A27DB-BD31-4B8C-83A1-F6EECF244321}">
                <p14:modId xmlns:p14="http://schemas.microsoft.com/office/powerpoint/2010/main" val="2352682306"/>
              </p:ext>
            </p:extLst>
          </p:nvPr>
        </p:nvGraphicFramePr>
        <p:xfrm>
          <a:off x="696299" y="1467433"/>
          <a:ext cx="10502898" cy="196016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98931">
                <a:tc>
                  <a:txBody>
                    <a:bodyPr/>
                    <a:lstStyle/>
                    <a:p>
                      <a:pPr algn="ctr" fontAlgn="base"/>
                      <a:r>
                        <a:rPr lang="en-US" sz="2000" b="1" dirty="0">
                          <a:solidFill>
                            <a:schemeClr val="tx1"/>
                          </a:solidFill>
                          <a:effectLst/>
                          <a:latin typeface="+mn-lt"/>
                        </a:rPr>
                        <a:t>Speed</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 Analyze vast amounts of data quickly and consistently</a:t>
                      </a:r>
                    </a:p>
                    <a:p>
                      <a:pPr algn="ctr" fontAlgn="base"/>
                      <a:r>
                        <a:rPr lang="en-US" sz="1400" b="1" dirty="0">
                          <a:solidFill>
                            <a:schemeClr val="tx1"/>
                          </a:solidFill>
                          <a:effectLst/>
                        </a:rPr>
                        <a:t>Days</a:t>
                      </a:r>
                      <a:r>
                        <a:rPr lang="en-US" sz="1400" b="0" dirty="0">
                          <a:solidFill>
                            <a:schemeClr val="tx1"/>
                          </a:solidFill>
                          <a:effectLst/>
                        </a:rPr>
                        <a:t>: </a:t>
                      </a:r>
                      <a:r>
                        <a:rPr lang="en-US" sz="1400" b="1" dirty="0">
                          <a:solidFill>
                            <a:schemeClr val="tx1"/>
                          </a:solidFill>
                          <a:effectLst/>
                        </a:rPr>
                        <a:t>0.5</a:t>
                      </a:r>
                    </a:p>
                    <a:p>
                      <a:pPr algn="ctr" fontAlgn="base"/>
                      <a:r>
                        <a:rPr lang="en-US" sz="1400" b="1" dirty="0">
                          <a:solidFill>
                            <a:schemeClr val="tx1"/>
                          </a:solidFill>
                          <a:effectLst/>
                        </a:rPr>
                        <a:t>Man Hrs. : 0.5*8 = 4</a:t>
                      </a:r>
                      <a:r>
                        <a:rPr lang="en-US" sz="1400" b="0" dirty="0">
                          <a:solidFill>
                            <a:schemeClr val="tx1"/>
                          </a:solidFill>
                          <a:effectLst/>
                        </a:rPr>
                        <a:t> </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4*17 = 68 </a:t>
                      </a:r>
                    </a:p>
                    <a:p>
                      <a:pPr algn="ctr" fontAlgn="base"/>
                      <a:endParaRPr lang="en-US" sz="1400" b="0"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Slower and more prone to errors depending on the complexity </a:t>
                      </a:r>
                    </a:p>
                    <a:p>
                      <a:pPr algn="ctr" fontAlgn="base"/>
                      <a:r>
                        <a:rPr lang="en-US" sz="1400" b="0" dirty="0">
                          <a:solidFill>
                            <a:schemeClr val="tx1"/>
                          </a:solidFill>
                          <a:effectLst/>
                        </a:rPr>
                        <a:t>(Approx. </a:t>
                      </a:r>
                      <a:r>
                        <a:rPr lang="en-US" sz="1400" b="1" dirty="0">
                          <a:solidFill>
                            <a:schemeClr val="tx1"/>
                          </a:solidFill>
                          <a:effectLst/>
                        </a:rPr>
                        <a:t>30-40</a:t>
                      </a:r>
                      <a:r>
                        <a:rPr lang="en-US" sz="1400" b="0" dirty="0">
                          <a:solidFill>
                            <a:schemeClr val="tx1"/>
                          </a:solidFill>
                          <a:effectLst/>
                        </a:rPr>
                        <a:t> days per Issue)</a:t>
                      </a:r>
                    </a:p>
                    <a:p>
                      <a:pPr algn="ctr" fontAlgn="base"/>
                      <a:r>
                        <a:rPr lang="en-US" sz="1400" b="1" dirty="0">
                          <a:solidFill>
                            <a:schemeClr val="tx1"/>
                          </a:solidFill>
                          <a:effectLst/>
                        </a:rPr>
                        <a:t>Note: </a:t>
                      </a:r>
                      <a:r>
                        <a:rPr lang="en-US" sz="1400" b="0" dirty="0">
                          <a:solidFill>
                            <a:schemeClr val="tx1"/>
                          </a:solidFill>
                          <a:effectLst/>
                        </a:rPr>
                        <a:t>Include Duplicate and will increase to </a:t>
                      </a:r>
                      <a:r>
                        <a:rPr lang="en-US" sz="1400" b="1" dirty="0">
                          <a:solidFill>
                            <a:schemeClr val="tx1"/>
                          </a:solidFill>
                          <a:effectLst/>
                        </a:rPr>
                        <a:t>250+</a:t>
                      </a:r>
                      <a:r>
                        <a:rPr lang="en-US" sz="1400" b="0" dirty="0">
                          <a:solidFill>
                            <a:schemeClr val="tx1"/>
                          </a:solidFill>
                          <a:effectLst/>
                        </a:rPr>
                        <a:t> days for similar issues.</a:t>
                      </a:r>
                    </a:p>
                    <a:p>
                      <a:pPr algn="ctr" fontAlgn="base"/>
                      <a:r>
                        <a:rPr lang="en-US" sz="1400" b="1" dirty="0">
                          <a:solidFill>
                            <a:schemeClr val="tx1"/>
                          </a:solidFill>
                          <a:effectLst/>
                        </a:rPr>
                        <a:t>Man Hrs</a:t>
                      </a:r>
                      <a:r>
                        <a:rPr lang="en-US" sz="1400" b="0" dirty="0">
                          <a:solidFill>
                            <a:schemeClr val="tx1"/>
                          </a:solidFill>
                          <a:effectLst/>
                        </a:rPr>
                        <a:t>.: </a:t>
                      </a:r>
                      <a:r>
                        <a:rPr lang="en-US" sz="1400" b="1" dirty="0">
                          <a:solidFill>
                            <a:schemeClr val="tx1"/>
                          </a:solidFill>
                          <a:effectLst/>
                        </a:rPr>
                        <a:t>40*8 = 320 </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320*17 = 5440</a:t>
                      </a:r>
                    </a:p>
                    <a:p>
                      <a:pPr algn="ctr" fontAlgn="base"/>
                      <a:endParaRPr lang="en-US" sz="1400" b="1" dirty="0">
                        <a:solidFill>
                          <a:schemeClr val="tx1"/>
                        </a:solidFill>
                        <a:effectLst/>
                      </a:endParaRP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20" name="Table 19">
            <a:extLst>
              <a:ext uri="{FF2B5EF4-FFF2-40B4-BE49-F238E27FC236}">
                <a16:creationId xmlns:a16="http://schemas.microsoft.com/office/drawing/2014/main" id="{AE1EE507-57B5-1471-3E99-E9B4AADA0318}"/>
              </a:ext>
            </a:extLst>
          </p:cNvPr>
          <p:cNvGraphicFramePr>
            <a:graphicFrameLocks noGrp="1"/>
          </p:cNvGraphicFramePr>
          <p:nvPr>
            <p:extLst>
              <p:ext uri="{D42A27DB-BD31-4B8C-83A1-F6EECF244321}">
                <p14:modId xmlns:p14="http://schemas.microsoft.com/office/powerpoint/2010/main" val="264099464"/>
              </p:ext>
            </p:extLst>
          </p:nvPr>
        </p:nvGraphicFramePr>
        <p:xfrm>
          <a:off x="696299" y="3124221"/>
          <a:ext cx="10502898" cy="324032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2778196">
                <a:tc>
                  <a:txBody>
                    <a:bodyPr/>
                    <a:lstStyle/>
                    <a:p>
                      <a:pPr algn="ctr" fontAlgn="base"/>
                      <a:r>
                        <a:rPr lang="en-US" sz="2000" b="1" dirty="0">
                          <a:solidFill>
                            <a:schemeClr val="tx1"/>
                          </a:solidFill>
                          <a:effectLst/>
                          <a:latin typeface="+mn-lt"/>
                        </a:rPr>
                        <a:t>Cost</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Cost-effective in the long term due to automation</a:t>
                      </a:r>
                    </a:p>
                    <a:p>
                      <a:pPr algn="ctr" fontAlgn="base"/>
                      <a:endParaRPr lang="en-US" sz="1400" b="0" dirty="0">
                        <a:solidFill>
                          <a:schemeClr val="tx1"/>
                        </a:solidFill>
                        <a:effectLst/>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One-time setup cost involves, Development, Knowledge Transfer, Environment Setup, R&amp;D</a:t>
                      </a:r>
                    </a:p>
                    <a:p>
                      <a:pPr algn="ctr" fontAlgn="base"/>
                      <a:r>
                        <a:rPr lang="en-US" sz="1400" b="1" i="0" u="none" strike="noStrike" cap="none" spc="0" baseline="0" dirty="0">
                          <a:ln>
                            <a:noFill/>
                          </a:ln>
                          <a:solidFill>
                            <a:schemeClr val="tx1"/>
                          </a:solidFill>
                          <a:effectLst/>
                          <a:uFillTx/>
                          <a:latin typeface="+mn-lt"/>
                          <a:ea typeface="+mn-ea"/>
                          <a:cs typeface="+mn-cs"/>
                          <a:sym typeface="Open Sans"/>
                        </a:rPr>
                        <a:t>Days: 90</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90*8 = 720</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i="0" u="none" strike="noStrike" cap="none" spc="0" baseline="0" dirty="0">
                          <a:ln>
                            <a:noFill/>
                          </a:ln>
                          <a:solidFill>
                            <a:schemeClr val="tx1"/>
                          </a:solidFill>
                          <a:effectLst/>
                          <a:uFillTx/>
                          <a:latin typeface="+mn-lt"/>
                          <a:ea typeface="+mn-ea"/>
                          <a:cs typeface="+mn-cs"/>
                          <a:sym typeface="Open Sans"/>
                        </a:rPr>
                        <a:t>USD: 720 * 17 = 12240</a:t>
                      </a:r>
                    </a:p>
                    <a:p>
                      <a:pPr algn="ctr" fontAlgn="base"/>
                      <a:endParaRPr lang="en-US" sz="1400" b="0" i="0" u="none" strike="noStrike" cap="none" spc="0" baseline="0" dirty="0">
                        <a:ln>
                          <a:noFill/>
                        </a:ln>
                        <a:solidFill>
                          <a:schemeClr val="tx1"/>
                        </a:solidFill>
                        <a:effectLst/>
                        <a:uFillTx/>
                        <a:latin typeface="+mn-lt"/>
                        <a:ea typeface="+mn-ea"/>
                        <a:cs typeface="+mn-cs"/>
                        <a:sym typeface="Open Sans"/>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After setup Completed</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Days: 25 (Maintenance Purpose)</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25*8 = 200</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i="0" u="none" strike="noStrike" cap="none" spc="0" baseline="0" dirty="0">
                          <a:ln>
                            <a:noFill/>
                          </a:ln>
                          <a:solidFill>
                            <a:schemeClr val="tx1"/>
                          </a:solidFill>
                          <a:effectLst/>
                          <a:uFillTx/>
                          <a:latin typeface="+mn-lt"/>
                          <a:ea typeface="+mn-ea"/>
                          <a:cs typeface="+mn-cs"/>
                          <a:sym typeface="Open Sans"/>
                        </a:rPr>
                        <a:t>USD($): 200*17 = 3400</a:t>
                      </a:r>
                      <a:endParaRPr lang="en-US" sz="1400" b="0" dirty="0">
                        <a:solidFill>
                          <a:schemeClr val="tx1"/>
                        </a:solidFill>
                        <a:effectLst/>
                      </a:endParaRPr>
                    </a:p>
                    <a:p>
                      <a:pPr algn="ctr" fontAlgn="base"/>
                      <a:endParaRPr lang="en-US" sz="1400" b="0"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Require significant human resources and associated costs</a:t>
                      </a:r>
                    </a:p>
                    <a:p>
                      <a:pPr algn="ctr" fontAlgn="base"/>
                      <a:r>
                        <a:rPr lang="en-US" sz="1400" b="1" dirty="0">
                          <a:solidFill>
                            <a:schemeClr val="tx1"/>
                          </a:solidFill>
                          <a:effectLst/>
                        </a:rPr>
                        <a:t>Days: 30-40</a:t>
                      </a:r>
                    </a:p>
                    <a:p>
                      <a:pPr algn="ctr" fontAlgn="base"/>
                      <a:endParaRPr lang="en-US" sz="1400" b="1" dirty="0">
                        <a:solidFill>
                          <a:schemeClr val="tx1"/>
                        </a:solidFill>
                        <a:effectLst/>
                      </a:endParaRPr>
                    </a:p>
                    <a:p>
                      <a:pPr algn="ctr" fontAlgn="base"/>
                      <a:r>
                        <a:rPr lang="en-US" sz="1400" b="1" dirty="0">
                          <a:solidFill>
                            <a:schemeClr val="tx1"/>
                          </a:solidFill>
                          <a:effectLst/>
                        </a:rPr>
                        <a:t>No. of Members: 4 (approx.)</a:t>
                      </a:r>
                    </a:p>
                    <a:p>
                      <a:pPr algn="ctr" fontAlgn="base"/>
                      <a:endParaRPr lang="en-US" sz="1400" b="1" dirty="0">
                        <a:solidFill>
                          <a:schemeClr val="tx1"/>
                        </a:solidFill>
                        <a:effectLst/>
                      </a:endParaRPr>
                    </a:p>
                    <a:p>
                      <a:pPr algn="ctr" fontAlgn="base"/>
                      <a:r>
                        <a:rPr lang="en-US" sz="1400" b="1" dirty="0">
                          <a:solidFill>
                            <a:schemeClr val="tx1"/>
                          </a:solidFill>
                          <a:effectLst/>
                        </a:rPr>
                        <a:t>Man Hrs.: 40*8*4 = 1280 (approx.)</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1280*17 = 21760</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01835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48852" y="444771"/>
            <a:ext cx="9502588"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With/without our tool : A Matrix co-relation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15</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1956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4151360079"/>
              </p:ext>
            </p:extLst>
          </p:nvPr>
        </p:nvGraphicFramePr>
        <p:xfrm>
          <a:off x="844550" y="1367016"/>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5" name="Table 14">
            <a:extLst>
              <a:ext uri="{FF2B5EF4-FFF2-40B4-BE49-F238E27FC236}">
                <a16:creationId xmlns:a16="http://schemas.microsoft.com/office/drawing/2014/main" id="{935610FA-57C6-DB91-57D5-310627E53591}"/>
              </a:ext>
            </a:extLst>
          </p:cNvPr>
          <p:cNvGraphicFramePr>
            <a:graphicFrameLocks noGrp="1"/>
          </p:cNvGraphicFramePr>
          <p:nvPr>
            <p:extLst>
              <p:ext uri="{D42A27DB-BD31-4B8C-83A1-F6EECF244321}">
                <p14:modId xmlns:p14="http://schemas.microsoft.com/office/powerpoint/2010/main" val="3468537769"/>
              </p:ext>
            </p:extLst>
          </p:nvPr>
        </p:nvGraphicFramePr>
        <p:xfrm>
          <a:off x="844550" y="1884379"/>
          <a:ext cx="10502898" cy="153344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20079">
                <a:tc>
                  <a:txBody>
                    <a:bodyPr/>
                    <a:lstStyle/>
                    <a:p>
                      <a:pPr algn="ctr" fontAlgn="base"/>
                      <a:r>
                        <a:rPr lang="en-US" sz="2000" b="1" dirty="0">
                          <a:solidFill>
                            <a:schemeClr val="tx1"/>
                          </a:solidFill>
                          <a:effectLst/>
                          <a:latin typeface="+mn-lt"/>
                        </a:rPr>
                        <a:t>Accuracy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Achieve high levels of accuracy with proper training</a:t>
                      </a:r>
                    </a:p>
                    <a:p>
                      <a:pPr algn="ctr" fontAlgn="base"/>
                      <a:r>
                        <a:rPr lang="en-US" sz="1400" b="1" dirty="0">
                          <a:solidFill>
                            <a:schemeClr val="tx1"/>
                          </a:solidFill>
                          <a:effectLst/>
                        </a:rPr>
                        <a:t>Days: 3-4 (Initial Setup)</a:t>
                      </a:r>
                    </a:p>
                    <a:p>
                      <a:pPr algn="ctr" fontAlgn="base"/>
                      <a:r>
                        <a:rPr lang="en-US" sz="1400" b="1" dirty="0">
                          <a:solidFill>
                            <a:schemeClr val="tx1"/>
                          </a:solidFill>
                          <a:effectLst/>
                        </a:rPr>
                        <a:t>Man Hrs.: 4*8 = 32</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32*17 = 544</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Prone to errors due to human subjectivity and biases</a:t>
                      </a:r>
                    </a:p>
                    <a:p>
                      <a:pPr algn="ctr" fontAlgn="base"/>
                      <a:r>
                        <a:rPr lang="en-US" sz="1400" b="1" dirty="0">
                          <a:solidFill>
                            <a:schemeClr val="tx1"/>
                          </a:solidFill>
                          <a:effectLst/>
                        </a:rPr>
                        <a:t>(Adds additional 5-6 days) </a:t>
                      </a:r>
                    </a:p>
                    <a:p>
                      <a:pPr algn="ctr" fontAlgn="base"/>
                      <a:r>
                        <a:rPr lang="en-US" sz="1400" b="1" dirty="0">
                          <a:solidFill>
                            <a:schemeClr val="tx1"/>
                          </a:solidFill>
                          <a:effectLst/>
                        </a:rPr>
                        <a:t>No. of members: 3</a:t>
                      </a:r>
                    </a:p>
                    <a:p>
                      <a:pPr algn="ctr" fontAlgn="base"/>
                      <a:r>
                        <a:rPr lang="en-US" sz="1400" b="1" dirty="0">
                          <a:solidFill>
                            <a:schemeClr val="tx1"/>
                          </a:solidFill>
                          <a:effectLst/>
                        </a:rPr>
                        <a:t>Man Hrs.: 6*3*8 = 144</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144*17 = 2448</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6" name="Table 15">
            <a:extLst>
              <a:ext uri="{FF2B5EF4-FFF2-40B4-BE49-F238E27FC236}">
                <a16:creationId xmlns:a16="http://schemas.microsoft.com/office/drawing/2014/main" id="{71BA642F-0FB5-1FC5-1D3D-BA3B84520AEB}"/>
              </a:ext>
            </a:extLst>
          </p:cNvPr>
          <p:cNvGraphicFramePr>
            <a:graphicFrameLocks noGrp="1"/>
          </p:cNvGraphicFramePr>
          <p:nvPr>
            <p:extLst>
              <p:ext uri="{D42A27DB-BD31-4B8C-83A1-F6EECF244321}">
                <p14:modId xmlns:p14="http://schemas.microsoft.com/office/powerpoint/2010/main" val="784923603"/>
              </p:ext>
            </p:extLst>
          </p:nvPr>
        </p:nvGraphicFramePr>
        <p:xfrm>
          <a:off x="844551" y="3275658"/>
          <a:ext cx="10502898" cy="153344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3440">
                <a:tc>
                  <a:txBody>
                    <a:bodyPr/>
                    <a:lstStyle/>
                    <a:p>
                      <a:pPr algn="ctr" fontAlgn="base"/>
                      <a:r>
                        <a:rPr lang="en-US" sz="2000" b="1" dirty="0">
                          <a:solidFill>
                            <a:schemeClr val="tx1"/>
                          </a:solidFill>
                          <a:effectLst/>
                          <a:latin typeface="+mn-lt"/>
                        </a:rPr>
                        <a:t>Scalability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Easily scale up or down to handle any volume of data</a:t>
                      </a:r>
                    </a:p>
                    <a:p>
                      <a:pPr algn="ctr" fontAlgn="base"/>
                      <a:r>
                        <a:rPr lang="en-US" sz="1400" b="1" dirty="0">
                          <a:solidFill>
                            <a:schemeClr val="tx1"/>
                          </a:solidFill>
                          <a:effectLst/>
                        </a:rPr>
                        <a:t>Days: 3-9 (Depending upon requirements)</a:t>
                      </a:r>
                    </a:p>
                    <a:p>
                      <a:pPr algn="ctr" fontAlgn="base"/>
                      <a:r>
                        <a:rPr lang="en-US" sz="1400" b="1" dirty="0">
                          <a:solidFill>
                            <a:schemeClr val="tx1"/>
                          </a:solidFill>
                          <a:effectLst/>
                        </a:rPr>
                        <a:t>Man Hrs.: 9*8 = 72</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72*17 = 1224</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more resources or time to scale up</a:t>
                      </a:r>
                    </a:p>
                    <a:p>
                      <a:pPr algn="ctr" fontAlgn="base"/>
                      <a:r>
                        <a:rPr lang="en-US" sz="1400" b="1" dirty="0">
                          <a:solidFill>
                            <a:schemeClr val="tx1"/>
                          </a:solidFill>
                          <a:effectLst/>
                        </a:rPr>
                        <a:t>Days: 5-6</a:t>
                      </a:r>
                    </a:p>
                    <a:p>
                      <a:pPr algn="ctr" fontAlgn="base"/>
                      <a:r>
                        <a:rPr lang="en-US" sz="1400" b="1" dirty="0">
                          <a:solidFill>
                            <a:schemeClr val="tx1"/>
                          </a:solidFill>
                          <a:effectLst/>
                        </a:rPr>
                        <a:t>No. of members: 3 (approx.)</a:t>
                      </a:r>
                    </a:p>
                    <a:p>
                      <a:pPr algn="ctr" fontAlgn="base"/>
                      <a:r>
                        <a:rPr lang="en-US" sz="1400" b="1" dirty="0">
                          <a:solidFill>
                            <a:schemeClr val="tx1"/>
                          </a:solidFill>
                          <a:effectLst/>
                        </a:rPr>
                        <a:t>Man Hrs.: 6*3*8 = 144</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144*17 = 2448</a:t>
                      </a:r>
                    </a:p>
                    <a:p>
                      <a:pPr algn="ctr" fontAlgn="base"/>
                      <a:r>
                        <a:rPr lang="en-US" sz="1400" b="1" dirty="0">
                          <a:solidFill>
                            <a:schemeClr val="tx1"/>
                          </a:solidFill>
                          <a:effectLst/>
                        </a:rPr>
                        <a:t>Note: Considering expert to solve </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9" name="Table 18">
            <a:extLst>
              <a:ext uri="{FF2B5EF4-FFF2-40B4-BE49-F238E27FC236}">
                <a16:creationId xmlns:a16="http://schemas.microsoft.com/office/drawing/2014/main" id="{A41D95FD-0A10-A104-41BE-B000C90DB1FC}"/>
              </a:ext>
            </a:extLst>
          </p:cNvPr>
          <p:cNvGraphicFramePr>
            <a:graphicFrameLocks noGrp="1"/>
          </p:cNvGraphicFramePr>
          <p:nvPr>
            <p:extLst>
              <p:ext uri="{D42A27DB-BD31-4B8C-83A1-F6EECF244321}">
                <p14:modId xmlns:p14="http://schemas.microsoft.com/office/powerpoint/2010/main" val="261439573"/>
              </p:ext>
            </p:extLst>
          </p:nvPr>
        </p:nvGraphicFramePr>
        <p:xfrm>
          <a:off x="844550" y="4809098"/>
          <a:ext cx="10502898" cy="174680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3440">
                <a:tc>
                  <a:txBody>
                    <a:bodyPr/>
                    <a:lstStyle/>
                    <a:p>
                      <a:pPr algn="ctr" fontAlgn="base"/>
                      <a:r>
                        <a:rPr lang="en-US" sz="2000" b="1" dirty="0">
                          <a:solidFill>
                            <a:schemeClr val="tx1"/>
                          </a:solidFill>
                          <a:effectLst/>
                          <a:latin typeface="+mn-lt"/>
                        </a:rPr>
                        <a:t>Complexity Handling</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Handle complex data and patterns with ease</a:t>
                      </a:r>
                    </a:p>
                    <a:p>
                      <a:pPr algn="ctr" fontAlgn="base"/>
                      <a:r>
                        <a:rPr lang="en-US" sz="1400" b="1" dirty="0">
                          <a:solidFill>
                            <a:schemeClr val="tx1"/>
                          </a:solidFill>
                          <a:effectLst/>
                        </a:rPr>
                        <a:t>Days: 0.5</a:t>
                      </a:r>
                    </a:p>
                    <a:p>
                      <a:pPr algn="ctr" fontAlgn="base"/>
                      <a:r>
                        <a:rPr lang="en-US" sz="1400" b="1" dirty="0">
                          <a:solidFill>
                            <a:schemeClr val="tx1"/>
                          </a:solidFill>
                          <a:effectLst/>
                        </a:rPr>
                        <a:t>Man Hrs. : 0.5*8 = 4</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4*17 = 68</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Struggle with complex or unstructured data, requires an expert</a:t>
                      </a:r>
                    </a:p>
                    <a:p>
                      <a:pPr algn="ctr" fontAlgn="base"/>
                      <a:r>
                        <a:rPr lang="en-US" sz="1400" b="1" dirty="0">
                          <a:solidFill>
                            <a:schemeClr val="tx1"/>
                          </a:solidFill>
                          <a:effectLst/>
                        </a:rPr>
                        <a:t>Days: 8-10 (include experts)</a:t>
                      </a:r>
                    </a:p>
                    <a:p>
                      <a:pPr algn="ctr" fontAlgn="base"/>
                      <a:r>
                        <a:rPr lang="en-US" sz="1400" b="1" dirty="0">
                          <a:solidFill>
                            <a:schemeClr val="tx1"/>
                          </a:solidFill>
                          <a:effectLst/>
                        </a:rPr>
                        <a:t>No. of member: 2</a:t>
                      </a:r>
                    </a:p>
                    <a:p>
                      <a:pPr algn="ctr" fontAlgn="base"/>
                      <a:r>
                        <a:rPr lang="en-US" sz="1400" b="1" dirty="0">
                          <a:solidFill>
                            <a:schemeClr val="tx1"/>
                          </a:solidFill>
                          <a:effectLst/>
                        </a:rPr>
                        <a:t>Man Hrs.: 10*2*8 = 160</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160*17 = 2720</a:t>
                      </a:r>
                    </a:p>
                    <a:p>
                      <a:pPr algn="ctr" fontAlgn="base"/>
                      <a:endParaRPr lang="en-US" sz="1400" b="1" dirty="0">
                        <a:solidFill>
                          <a:schemeClr val="tx1"/>
                        </a:solidFill>
                        <a:effectLst/>
                      </a:endParaRP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46096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D6883-6A8F-56F3-B631-1310B7DAF02D}"/>
              </a:ext>
            </a:extLst>
          </p:cNvPr>
          <p:cNvSpPr>
            <a:spLocks noGrp="1"/>
          </p:cNvSpPr>
          <p:nvPr>
            <p:ph type="title"/>
          </p:nvPr>
        </p:nvSpPr>
        <p:spPr/>
        <p:txBody>
          <a:bodyPr/>
          <a:lstStyle/>
          <a:p>
            <a:r>
              <a:rPr lang="en-US" dirty="0"/>
              <a:t>Presentation of Graph for each criteria in USD(%).</a:t>
            </a:r>
          </a:p>
        </p:txBody>
      </p:sp>
      <p:sp>
        <p:nvSpPr>
          <p:cNvPr id="4" name="Footer Placeholder 3">
            <a:extLst>
              <a:ext uri="{FF2B5EF4-FFF2-40B4-BE49-F238E27FC236}">
                <a16:creationId xmlns:a16="http://schemas.microsoft.com/office/drawing/2014/main" id="{85AEA834-217B-1F7A-621E-D9AFF95B1324}"/>
              </a:ext>
            </a:extLst>
          </p:cNvPr>
          <p:cNvSpPr>
            <a:spLocks noGrp="1"/>
          </p:cNvSpPr>
          <p:nvPr>
            <p:ph type="ftr" sz="quarter" idx="3"/>
          </p:nvPr>
        </p:nvSpPr>
        <p:spPr/>
        <p:txBody>
          <a:bodyPr/>
          <a:lstStyle/>
          <a:p>
            <a:r>
              <a:rPr lang="en-US"/>
              <a:t>NCR Confidential</a:t>
            </a:r>
          </a:p>
        </p:txBody>
      </p:sp>
      <p:graphicFrame>
        <p:nvGraphicFramePr>
          <p:cNvPr id="5" name="Table Placeholder 4">
            <a:extLst>
              <a:ext uri="{FF2B5EF4-FFF2-40B4-BE49-F238E27FC236}">
                <a16:creationId xmlns:a16="http://schemas.microsoft.com/office/drawing/2014/main" id="{613872EC-9BDD-07C9-9FF2-C0C1F7001792}"/>
              </a:ext>
            </a:extLst>
          </p:cNvPr>
          <p:cNvGraphicFramePr>
            <a:graphicFrameLocks noGrp="1"/>
          </p:cNvGraphicFramePr>
          <p:nvPr>
            <p:ph type="tbl" sz="quarter" idx="13"/>
            <p:extLst>
              <p:ext uri="{D42A27DB-BD31-4B8C-83A1-F6EECF244321}">
                <p14:modId xmlns:p14="http://schemas.microsoft.com/office/powerpoint/2010/main" val="3864658537"/>
              </p:ext>
            </p:extLst>
          </p:nvPr>
        </p:nvGraphicFramePr>
        <p:xfrm>
          <a:off x="755340" y="1526118"/>
          <a:ext cx="10950575" cy="429260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4">
            <a:extLst>
              <a:ext uri="{FF2B5EF4-FFF2-40B4-BE49-F238E27FC236}">
                <a16:creationId xmlns:a16="http://schemas.microsoft.com/office/drawing/2014/main" id="{16B490E2-E346-07B2-7ED6-E3522499F14B}"/>
              </a:ext>
            </a:extLst>
          </p:cNvPr>
          <p:cNvSpPr txBox="1">
            <a:spLocks/>
          </p:cNvSpPr>
          <p:nvPr/>
        </p:nvSpPr>
        <p:spPr>
          <a:xfrm>
            <a:off x="755340" y="5960333"/>
            <a:ext cx="6354337" cy="49615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sz="2000" b="1" dirty="0">
                <a:latin typeface="+mn-lt"/>
              </a:rPr>
              <a:t>Note: </a:t>
            </a:r>
            <a:r>
              <a:rPr lang="en-US" sz="2000" dirty="0">
                <a:latin typeface="+mn-lt"/>
              </a:rPr>
              <a:t>T</a:t>
            </a:r>
            <a:r>
              <a:rPr lang="en-US" dirty="0">
                <a:latin typeface="+mn-lt"/>
              </a:rPr>
              <a:t>he graph is based on a single diagnostic file</a:t>
            </a:r>
          </a:p>
        </p:txBody>
      </p:sp>
      <p:cxnSp>
        <p:nvCxnSpPr>
          <p:cNvPr id="6" name="Straight Connector 5">
            <a:extLst>
              <a:ext uri="{FF2B5EF4-FFF2-40B4-BE49-F238E27FC236}">
                <a16:creationId xmlns:a16="http://schemas.microsoft.com/office/drawing/2014/main" id="{D76EEE71-4991-F04B-EB4A-590260FF7D88}"/>
              </a:ext>
            </a:extLst>
          </p:cNvPr>
          <p:cNvCxnSpPr>
            <a:cxnSpLocks/>
          </p:cNvCxnSpPr>
          <p:nvPr/>
        </p:nvCxnSpPr>
        <p:spPr>
          <a:xfrm>
            <a:off x="868882" y="1164128"/>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485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826346" y="13290"/>
            <a:ext cx="10956851" cy="1325033"/>
          </a:xfrm>
        </p:spPr>
        <p:txBody>
          <a:bodyPr/>
          <a:lstStyle/>
          <a:p>
            <a:pPr>
              <a:lnSpc>
                <a:spcPts val="2000"/>
              </a:lnSpc>
            </a:pPr>
            <a:r>
              <a:rPr lang="en-US" dirty="0"/>
              <a:t>Prototype/Demo</a:t>
            </a:r>
            <a:br>
              <a:rPr lang="en-US" dirty="0">
                <a:latin typeface="+mn-lt"/>
              </a:rPr>
            </a:br>
            <a:br>
              <a:rPr lang="en-US" dirty="0">
                <a:latin typeface="+mn-lt"/>
              </a:rPr>
            </a:br>
            <a:r>
              <a:rPr lang="en-US" sz="2000" dirty="0">
                <a:latin typeface="+mn-lt"/>
              </a:rPr>
              <a:t>(Scenario 1: Customer Mode)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6" name="Straight Connector 5">
            <a:extLst>
              <a:ext uri="{FF2B5EF4-FFF2-40B4-BE49-F238E27FC236}">
                <a16:creationId xmlns:a16="http://schemas.microsoft.com/office/drawing/2014/main" id="{FAEB3D26-B052-3D6D-4942-506A9C698E5F}"/>
              </a:ext>
            </a:extLst>
          </p:cNvPr>
          <p:cNvCxnSpPr>
            <a:cxnSpLocks/>
          </p:cNvCxnSpPr>
          <p:nvPr/>
        </p:nvCxnSpPr>
        <p:spPr>
          <a:xfrm>
            <a:off x="860969" y="648256"/>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Scenario 1 - Customer Mode">
            <a:hlinkClick r:id="" action="ppaction://media"/>
            <a:extLst>
              <a:ext uri="{FF2B5EF4-FFF2-40B4-BE49-F238E27FC236}">
                <a16:creationId xmlns:a16="http://schemas.microsoft.com/office/drawing/2014/main" id="{B89429B6-7C09-4FBE-BD9A-E3AB78F729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6346" y="1126288"/>
            <a:ext cx="11217824" cy="5296814"/>
          </a:xfrm>
          <a:prstGeom prst="rect">
            <a:avLst/>
          </a:prstGeom>
        </p:spPr>
      </p:pic>
    </p:spTree>
    <p:extLst>
      <p:ext uri="{BB962C8B-B14F-4D97-AF65-F5344CB8AC3E}">
        <p14:creationId xmlns:p14="http://schemas.microsoft.com/office/powerpoint/2010/main" val="531635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691375" y="41494"/>
            <a:ext cx="10956851" cy="1325033"/>
          </a:xfrm>
        </p:spPr>
        <p:txBody>
          <a:bodyPr/>
          <a:lstStyle/>
          <a:p>
            <a:pPr>
              <a:lnSpc>
                <a:spcPts val="2000"/>
              </a:lnSpc>
            </a:pPr>
            <a:r>
              <a:rPr lang="en-US" sz="3200" dirty="0"/>
              <a:t>Prototype/Demo</a:t>
            </a:r>
            <a:br>
              <a:rPr lang="en-US" sz="3200" dirty="0"/>
            </a:br>
            <a:br>
              <a:rPr lang="en-US" dirty="0">
                <a:latin typeface="+mn-lt"/>
              </a:rPr>
            </a:br>
            <a:r>
              <a:rPr lang="en-US" sz="2000" dirty="0">
                <a:latin typeface="+mn-lt"/>
              </a:rPr>
              <a:t>(Scenario 2: L3 Team Mode)</a:t>
            </a:r>
            <a:endParaRPr lang="en-US" dirty="0">
              <a:latin typeface="+mn-lt"/>
            </a:endParaRP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5" name="Straight Connector 4">
            <a:extLst>
              <a:ext uri="{FF2B5EF4-FFF2-40B4-BE49-F238E27FC236}">
                <a16:creationId xmlns:a16="http://schemas.microsoft.com/office/drawing/2014/main" id="{88E5CF59-A964-8F12-3693-089284CBB9EB}"/>
              </a:ext>
            </a:extLst>
          </p:cNvPr>
          <p:cNvCxnSpPr>
            <a:cxnSpLocks/>
          </p:cNvCxnSpPr>
          <p:nvPr/>
        </p:nvCxnSpPr>
        <p:spPr>
          <a:xfrm>
            <a:off x="691375" y="614801"/>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6" name="Scenario 2 - L3 Team Mode">
            <a:hlinkClick r:id="" action="ppaction://media"/>
            <a:extLst>
              <a:ext uri="{FF2B5EF4-FFF2-40B4-BE49-F238E27FC236}">
                <a16:creationId xmlns:a16="http://schemas.microsoft.com/office/drawing/2014/main" id="{F52DABF1-00E8-3EEA-9185-6FA982A4BB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1375" y="1149584"/>
            <a:ext cx="11184673" cy="5283308"/>
          </a:xfrm>
          <a:prstGeom prst="rect">
            <a:avLst/>
          </a:prstGeom>
        </p:spPr>
      </p:pic>
    </p:spTree>
    <p:extLst>
      <p:ext uri="{BB962C8B-B14F-4D97-AF65-F5344CB8AC3E}">
        <p14:creationId xmlns:p14="http://schemas.microsoft.com/office/powerpoint/2010/main" val="121465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777120" y="43959"/>
            <a:ext cx="10956851" cy="926198"/>
          </a:xfrm>
        </p:spPr>
        <p:txBody>
          <a:bodyPr/>
          <a:lstStyle/>
          <a:p>
            <a:r>
              <a:rPr lang="en-US" dirty="0"/>
              <a:t>Future Scope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sp>
        <p:nvSpPr>
          <p:cNvPr id="5" name="Text Placeholder 4">
            <a:extLst>
              <a:ext uri="{FF2B5EF4-FFF2-40B4-BE49-F238E27FC236}">
                <a16:creationId xmlns:a16="http://schemas.microsoft.com/office/drawing/2014/main" id="{8B92023A-BA44-9DA9-BAC8-53F1D16522DD}"/>
              </a:ext>
            </a:extLst>
          </p:cNvPr>
          <p:cNvSpPr txBox="1">
            <a:spLocks/>
          </p:cNvSpPr>
          <p:nvPr/>
        </p:nvSpPr>
        <p:spPr>
          <a:xfrm>
            <a:off x="791407" y="967917"/>
            <a:ext cx="10928276" cy="4922165"/>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b="0" i="0" dirty="0">
                <a:solidFill>
                  <a:srgbClr val="374151"/>
                </a:solidFill>
                <a:effectLst/>
                <a:latin typeface="+mn-lt"/>
              </a:rPr>
              <a:t>Users can access in different modes: as a customer, developer, or member of the L3 team.</a:t>
            </a:r>
            <a:endParaRPr lang="en-US" sz="2000" dirty="0">
              <a:solidFill>
                <a:srgbClr val="172B4D"/>
              </a:solidFill>
              <a:latin typeface="+mn-lt"/>
            </a:endParaRPr>
          </a:p>
          <a:p>
            <a:endParaRPr lang="en-US" sz="2000" b="0" i="0" dirty="0">
              <a:solidFill>
                <a:srgbClr val="374151"/>
              </a:solidFill>
              <a:effectLst/>
              <a:latin typeface="+mn-lt"/>
            </a:endParaRPr>
          </a:p>
          <a:p>
            <a:r>
              <a:rPr lang="en-US" sz="2000" dirty="0">
                <a:solidFill>
                  <a:srgbClr val="374151"/>
                </a:solidFill>
              </a:rPr>
              <a:t>Customers to analyze diagnostics without uploading anything.</a:t>
            </a:r>
            <a:endParaRPr lang="en-US" sz="2000" dirty="0">
              <a:solidFill>
                <a:srgbClr val="172B4D"/>
              </a:solidFill>
            </a:endParaRPr>
          </a:p>
          <a:p>
            <a:endParaRPr lang="en-US" sz="2000" dirty="0">
              <a:solidFill>
                <a:srgbClr val="374151"/>
              </a:solidFill>
              <a:latin typeface="+mn-lt"/>
            </a:endParaRPr>
          </a:p>
          <a:p>
            <a:r>
              <a:rPr lang="en-US" sz="2000" dirty="0">
                <a:solidFill>
                  <a:srgbClr val="374151"/>
                </a:solidFill>
                <a:latin typeface="+mn-lt"/>
              </a:rPr>
              <a:t>A</a:t>
            </a:r>
            <a:r>
              <a:rPr lang="en-US" sz="2000" b="0" i="0" dirty="0">
                <a:solidFill>
                  <a:srgbClr val="374151"/>
                </a:solidFill>
                <a:effectLst/>
                <a:latin typeface="+mn-lt"/>
              </a:rPr>
              <a:t>utomatically troubleshoot certain environment issues without human intervention.</a:t>
            </a:r>
            <a:endParaRPr lang="en-US" sz="2000" dirty="0">
              <a:solidFill>
                <a:srgbClr val="172B4D"/>
              </a:solidFill>
              <a:latin typeface="+mn-lt"/>
            </a:endParaRPr>
          </a:p>
          <a:p>
            <a:endParaRPr lang="en-US" sz="2000" b="0" i="0" dirty="0">
              <a:solidFill>
                <a:srgbClr val="374151"/>
              </a:solidFill>
              <a:effectLst/>
              <a:latin typeface="+mn-lt"/>
            </a:endParaRPr>
          </a:p>
          <a:p>
            <a:r>
              <a:rPr lang="en-US" sz="2000" b="0" i="0" dirty="0">
                <a:solidFill>
                  <a:srgbClr val="374151"/>
                </a:solidFill>
                <a:effectLst/>
                <a:latin typeface="+mn-lt"/>
              </a:rPr>
              <a:t>Tool can automatically update team with diagnostics if provided steps don't work.</a:t>
            </a:r>
          </a:p>
          <a:p>
            <a:endParaRPr lang="en-US" sz="2000" b="0" i="0" dirty="0">
              <a:solidFill>
                <a:srgbClr val="374151"/>
              </a:solidFill>
              <a:effectLst/>
              <a:latin typeface="+mn-lt"/>
            </a:endParaRPr>
          </a:p>
          <a:p>
            <a:r>
              <a:rPr lang="en-US" sz="2000" b="0" i="0" dirty="0">
                <a:solidFill>
                  <a:srgbClr val="374151"/>
                </a:solidFill>
                <a:effectLst/>
                <a:latin typeface="+mn-lt"/>
              </a:rPr>
              <a:t>Increase solution's confidence level after resolving issue</a:t>
            </a:r>
          </a:p>
          <a:p>
            <a:endParaRPr lang="en-US" sz="2000" b="0" i="0" dirty="0">
              <a:solidFill>
                <a:srgbClr val="374151"/>
              </a:solidFill>
              <a:effectLst/>
              <a:latin typeface="+mn-lt"/>
            </a:endParaRPr>
          </a:p>
          <a:p>
            <a:r>
              <a:rPr lang="en-US" sz="2000" b="0" i="0" dirty="0">
                <a:solidFill>
                  <a:srgbClr val="374151"/>
                </a:solidFill>
                <a:effectLst/>
                <a:latin typeface="+mn-lt"/>
              </a:rPr>
              <a:t>An automated process is in place for preparing, adding, or updating error lists. </a:t>
            </a:r>
          </a:p>
          <a:p>
            <a:endParaRPr lang="en-US" sz="2000" b="0" i="0" dirty="0">
              <a:solidFill>
                <a:srgbClr val="374151"/>
              </a:solidFill>
              <a:effectLst/>
              <a:latin typeface="+mn-lt"/>
            </a:endParaRPr>
          </a:p>
          <a:p>
            <a:r>
              <a:rPr lang="en-US" sz="2000" b="0" i="0" dirty="0">
                <a:solidFill>
                  <a:srgbClr val="374151"/>
                </a:solidFill>
                <a:effectLst/>
                <a:latin typeface="+mn-lt"/>
              </a:rPr>
              <a:t>Make each component a microservice for use in future tools.</a:t>
            </a:r>
          </a:p>
          <a:p>
            <a:endParaRPr lang="en-US" sz="2000" b="0" i="0" dirty="0">
              <a:solidFill>
                <a:srgbClr val="374151"/>
              </a:solidFill>
              <a:effectLst/>
              <a:latin typeface="+mn-lt"/>
            </a:endParaRPr>
          </a:p>
          <a:p>
            <a:r>
              <a:rPr lang="en-US" sz="2000" b="0" i="0" dirty="0">
                <a:solidFill>
                  <a:srgbClr val="374151"/>
                </a:solidFill>
                <a:effectLst/>
                <a:latin typeface="+mn-lt"/>
              </a:rPr>
              <a:t>Create website deployment-ready with minimal desktop application dependency.</a:t>
            </a:r>
            <a:endParaRPr lang="en-US" sz="2000" dirty="0">
              <a:latin typeface="+mn-lt"/>
            </a:endParaRPr>
          </a:p>
          <a:p>
            <a:endParaRPr lang="en-US" sz="2000" b="0" i="0" dirty="0">
              <a:solidFill>
                <a:srgbClr val="172B4D"/>
              </a:solidFill>
              <a:effectLst/>
              <a:latin typeface="+mn-lt"/>
            </a:endParaRPr>
          </a:p>
        </p:txBody>
      </p:sp>
      <p:cxnSp>
        <p:nvCxnSpPr>
          <p:cNvPr id="6" name="Straight Connector 5">
            <a:extLst>
              <a:ext uri="{FF2B5EF4-FFF2-40B4-BE49-F238E27FC236}">
                <a16:creationId xmlns:a16="http://schemas.microsoft.com/office/drawing/2014/main" id="{64FC08A2-D273-621C-0ADA-105E9297395F}"/>
              </a:ext>
            </a:extLst>
          </p:cNvPr>
          <p:cNvCxnSpPr>
            <a:cxnSpLocks/>
          </p:cNvCxnSpPr>
          <p:nvPr/>
        </p:nvCxnSpPr>
        <p:spPr>
          <a:xfrm>
            <a:off x="777120" y="759768"/>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98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03629" y="-65457"/>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Index</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03629" y="611733"/>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03629" y="710878"/>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Problem Statement</a:t>
            </a:r>
          </a:p>
          <a:p>
            <a:endParaRPr lang="en-US" dirty="0">
              <a:latin typeface="+mn-lt"/>
            </a:endParaRPr>
          </a:p>
          <a:p>
            <a:r>
              <a:rPr lang="en-US" dirty="0">
                <a:latin typeface="+mn-lt"/>
              </a:rPr>
              <a:t>Proposed Solution</a:t>
            </a:r>
          </a:p>
          <a:p>
            <a:endParaRPr lang="en-US" dirty="0">
              <a:latin typeface="+mn-lt"/>
            </a:endParaRPr>
          </a:p>
          <a:p>
            <a:r>
              <a:rPr lang="en-US" dirty="0">
                <a:latin typeface="+mn-lt"/>
              </a:rPr>
              <a:t>Current Process</a:t>
            </a:r>
          </a:p>
          <a:p>
            <a:endParaRPr lang="en-US" dirty="0">
              <a:latin typeface="+mn-lt"/>
            </a:endParaRPr>
          </a:p>
          <a:p>
            <a:r>
              <a:rPr lang="en-US" dirty="0">
                <a:latin typeface="+mn-lt"/>
              </a:rPr>
              <a:t>Using Our Solution</a:t>
            </a:r>
          </a:p>
          <a:p>
            <a:endParaRPr lang="en-US" dirty="0">
              <a:latin typeface="+mn-lt"/>
            </a:endParaRPr>
          </a:p>
          <a:p>
            <a:r>
              <a:rPr lang="en-US" dirty="0">
                <a:latin typeface="+mn-lt"/>
              </a:rPr>
              <a:t>Phase I – Deep Learning</a:t>
            </a:r>
          </a:p>
          <a:p>
            <a:endParaRPr lang="en-US" dirty="0">
              <a:latin typeface="+mn-lt"/>
            </a:endParaRPr>
          </a:p>
          <a:p>
            <a:r>
              <a:rPr lang="en-US" dirty="0">
                <a:latin typeface="+mn-lt"/>
              </a:rPr>
              <a:t>Phase II – NLP Algorithm</a:t>
            </a:r>
          </a:p>
          <a:p>
            <a:endParaRPr lang="en-US" dirty="0">
              <a:latin typeface="+mn-lt"/>
            </a:endParaRPr>
          </a:p>
          <a:p>
            <a:r>
              <a:rPr lang="en-US" dirty="0">
                <a:latin typeface="+mn-lt"/>
              </a:rPr>
              <a:t>Technology Stack</a:t>
            </a:r>
          </a:p>
          <a:p>
            <a:endParaRPr lang="en-US" dirty="0">
              <a:latin typeface="+mn-lt"/>
            </a:endParaRPr>
          </a:p>
          <a:p>
            <a:r>
              <a:rPr lang="en-US" dirty="0">
                <a:latin typeface="+mn-lt"/>
              </a:rPr>
              <a:t>A Matrix co-relation (With/Without Our Solution)</a:t>
            </a:r>
          </a:p>
          <a:p>
            <a:endParaRPr lang="en-US" dirty="0">
              <a:latin typeface="+mn-lt"/>
            </a:endParaRPr>
          </a:p>
          <a:p>
            <a:r>
              <a:rPr lang="en-US" dirty="0">
                <a:latin typeface="+mn-lt"/>
              </a:rPr>
              <a:t>Prototype/Demo</a:t>
            </a:r>
          </a:p>
          <a:p>
            <a:endParaRPr lang="en-US" dirty="0">
              <a:latin typeface="+mn-lt"/>
            </a:endParaRPr>
          </a:p>
          <a:p>
            <a:r>
              <a:rPr lang="en-US" dirty="0">
                <a:latin typeface="+mn-lt"/>
              </a:rPr>
              <a:t>Future Scope</a:t>
            </a:r>
          </a:p>
          <a:p>
            <a:endParaRPr lang="en-US" dirty="0">
              <a:latin typeface="+mn-lt"/>
            </a:endParaRPr>
          </a:p>
          <a:p>
            <a:r>
              <a:rPr lang="en-US">
                <a:latin typeface="+mn-lt"/>
              </a:rPr>
              <a:t>Team Members</a:t>
            </a:r>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957995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A94A0-80A6-02AF-5D6D-F66438CA71E6}"/>
              </a:ext>
            </a:extLst>
          </p:cNvPr>
          <p:cNvSpPr>
            <a:spLocks noGrp="1"/>
          </p:cNvSpPr>
          <p:nvPr>
            <p:ph type="title"/>
          </p:nvPr>
        </p:nvSpPr>
        <p:spPr>
          <a:xfrm>
            <a:off x="3645131" y="0"/>
            <a:ext cx="10956851" cy="1325033"/>
          </a:xfrm>
        </p:spPr>
        <p:txBody>
          <a:bodyPr>
            <a:normAutofit/>
          </a:bodyPr>
          <a:lstStyle/>
          <a:p>
            <a:r>
              <a:rPr lang="en-US" sz="3200" dirty="0"/>
              <a:t>Team Members</a:t>
            </a:r>
          </a:p>
        </p:txBody>
      </p:sp>
      <p:sp>
        <p:nvSpPr>
          <p:cNvPr id="4" name="Footer Placeholder 3">
            <a:extLst>
              <a:ext uri="{FF2B5EF4-FFF2-40B4-BE49-F238E27FC236}">
                <a16:creationId xmlns:a16="http://schemas.microsoft.com/office/drawing/2014/main" id="{3A2B869C-4DF9-0218-2E02-5C667EB77778}"/>
              </a:ext>
            </a:extLst>
          </p:cNvPr>
          <p:cNvSpPr>
            <a:spLocks noGrp="1"/>
          </p:cNvSpPr>
          <p:nvPr>
            <p:ph type="ftr" sz="quarter" idx="3"/>
          </p:nvPr>
        </p:nvSpPr>
        <p:spPr/>
        <p:txBody>
          <a:bodyPr/>
          <a:lstStyle/>
          <a:p>
            <a:r>
              <a:rPr lang="en-US"/>
              <a:t>NCR Confidential</a:t>
            </a:r>
          </a:p>
        </p:txBody>
      </p:sp>
      <p:pic>
        <p:nvPicPr>
          <p:cNvPr id="6" name="Picture 5" descr="A person smiling for the camera&#10;&#10;Description automatically generated with medium confidence">
            <a:extLst>
              <a:ext uri="{FF2B5EF4-FFF2-40B4-BE49-F238E27FC236}">
                <a16:creationId xmlns:a16="http://schemas.microsoft.com/office/drawing/2014/main" id="{89423A0C-D5B5-1D1D-5D3D-8D28CEC97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901" y="390293"/>
            <a:ext cx="1736656" cy="2776653"/>
          </a:xfrm>
          <a:prstGeom prst="rect">
            <a:avLst/>
          </a:prstGeom>
        </p:spPr>
      </p:pic>
      <p:pic>
        <p:nvPicPr>
          <p:cNvPr id="9" name="Picture 8" descr="A person smiling for the camera&#10;&#10;Description automatically generated with medium confidence">
            <a:extLst>
              <a:ext uri="{FF2B5EF4-FFF2-40B4-BE49-F238E27FC236}">
                <a16:creationId xmlns:a16="http://schemas.microsoft.com/office/drawing/2014/main" id="{F6FE6686-B9A1-A5EF-4334-DAC3729F2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13" y="3428999"/>
            <a:ext cx="2247098" cy="2748777"/>
          </a:xfrm>
          <a:prstGeom prst="rect">
            <a:avLst/>
          </a:prstGeom>
        </p:spPr>
      </p:pic>
      <p:pic>
        <p:nvPicPr>
          <p:cNvPr id="11" name="Picture 10" descr="A person wearing glasses&#10;&#10;Description automatically generated with medium confidence">
            <a:extLst>
              <a:ext uri="{FF2B5EF4-FFF2-40B4-BE49-F238E27FC236}">
                <a16:creationId xmlns:a16="http://schemas.microsoft.com/office/drawing/2014/main" id="{412AEE5B-B50F-C64B-CB8F-9C5BBBC9A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902" y="3428999"/>
            <a:ext cx="1736656" cy="2748778"/>
          </a:xfrm>
          <a:prstGeom prst="rect">
            <a:avLst/>
          </a:prstGeom>
        </p:spPr>
      </p:pic>
      <p:sp>
        <p:nvSpPr>
          <p:cNvPr id="12" name="Text Placeholder 4">
            <a:extLst>
              <a:ext uri="{FF2B5EF4-FFF2-40B4-BE49-F238E27FC236}">
                <a16:creationId xmlns:a16="http://schemas.microsoft.com/office/drawing/2014/main" id="{21D0A8A4-2835-1BA5-4CB7-A6ED7C687BD3}"/>
              </a:ext>
            </a:extLst>
          </p:cNvPr>
          <p:cNvSpPr txBox="1">
            <a:spLocks/>
          </p:cNvSpPr>
          <p:nvPr/>
        </p:nvSpPr>
        <p:spPr>
          <a:xfrm>
            <a:off x="2781953" y="1172138"/>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kumimoji="0" lang="en-US" altLang="en-US" sz="2400" i="0" u="none" strike="noStrike" cap="none" normalizeH="0" baseline="0" dirty="0">
                <a:ln>
                  <a:noFill/>
                </a:ln>
                <a:solidFill>
                  <a:schemeClr val="accent1"/>
                </a:solidFill>
                <a:effectLst/>
                <a:latin typeface="+mn-lt"/>
              </a:rPr>
              <a:t>Divyansh Srivastava</a:t>
            </a: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a:t>
            </a:r>
          </a:p>
        </p:txBody>
      </p:sp>
      <p:sp>
        <p:nvSpPr>
          <p:cNvPr id="13" name="Text Placeholder 4">
            <a:extLst>
              <a:ext uri="{FF2B5EF4-FFF2-40B4-BE49-F238E27FC236}">
                <a16:creationId xmlns:a16="http://schemas.microsoft.com/office/drawing/2014/main" id="{491B9713-7E64-632C-5BA4-8CB8911DFF55}"/>
              </a:ext>
            </a:extLst>
          </p:cNvPr>
          <p:cNvSpPr txBox="1">
            <a:spLocks/>
          </p:cNvSpPr>
          <p:nvPr/>
        </p:nvSpPr>
        <p:spPr>
          <a:xfrm>
            <a:off x="9123557" y="1135324"/>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Kalyan Reddi</a:t>
            </a:r>
            <a:r>
              <a:rPr kumimoji="0" lang="en-US" altLang="en-US" sz="2400" i="0" u="none" strike="noStrike" cap="none" normalizeH="0" baseline="0" dirty="0">
                <a:ln>
                  <a:noFill/>
                </a:ln>
                <a:solidFill>
                  <a:schemeClr val="accent1"/>
                </a:solidFill>
                <a:effectLst/>
                <a:latin typeface="+mn-lt"/>
              </a:rPr>
              <a:t> Maddireddi</a:t>
            </a:r>
          </a:p>
          <a:p>
            <a:endParaRPr kumimoji="0" lang="en-US" altLang="en-US" sz="2400" i="0" u="none" strike="noStrike" cap="none" normalizeH="0" baseline="0" dirty="0">
              <a:ln>
                <a:noFill/>
              </a:ln>
              <a:solidFill>
                <a:schemeClr val="accent1"/>
              </a:solidFill>
              <a:effectLst/>
              <a:latin typeface="+mn-lt"/>
            </a:endParaRPr>
          </a:p>
          <a:p>
            <a:pPr marL="0" indent="0">
              <a:buNone/>
            </a:pPr>
            <a:r>
              <a:rPr lang="en-US" altLang="en-US" sz="2400" dirty="0">
                <a:solidFill>
                  <a:schemeClr val="accent1"/>
                </a:solidFill>
                <a:latin typeface="+mn-lt"/>
              </a:rPr>
              <a:t>PS Engineering Manager</a:t>
            </a:r>
            <a:endParaRPr kumimoji="0" lang="en-US" altLang="en-US" sz="2400" i="0" u="none" strike="noStrike" cap="none" normalizeH="0" baseline="0" dirty="0">
              <a:ln>
                <a:noFill/>
              </a:ln>
              <a:solidFill>
                <a:schemeClr val="accent1"/>
              </a:solidFill>
              <a:effectLst/>
              <a:latin typeface="+mn-lt"/>
            </a:endParaRPr>
          </a:p>
        </p:txBody>
      </p:sp>
      <p:sp>
        <p:nvSpPr>
          <p:cNvPr id="14" name="Text Placeholder 4">
            <a:extLst>
              <a:ext uri="{FF2B5EF4-FFF2-40B4-BE49-F238E27FC236}">
                <a16:creationId xmlns:a16="http://schemas.microsoft.com/office/drawing/2014/main" id="{03399010-E537-51AF-C5FC-D67B9302EDD6}"/>
              </a:ext>
            </a:extLst>
          </p:cNvPr>
          <p:cNvSpPr txBox="1">
            <a:spLocks/>
          </p:cNvSpPr>
          <p:nvPr/>
        </p:nvSpPr>
        <p:spPr>
          <a:xfrm>
            <a:off x="9123556" y="3911977"/>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Seshi Bhargavi Reddy Demada</a:t>
            </a:r>
            <a:endParaRPr kumimoji="0" lang="en-US" altLang="en-US" sz="2400" i="0" u="none" strike="noStrike" cap="none" normalizeH="0" baseline="0" dirty="0">
              <a:ln>
                <a:noFill/>
              </a:ln>
              <a:solidFill>
                <a:schemeClr val="accent1"/>
              </a:solidFill>
              <a:effectLst/>
              <a:latin typeface="+mn-lt"/>
            </a:endParaRP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III</a:t>
            </a:r>
          </a:p>
        </p:txBody>
      </p:sp>
      <p:sp>
        <p:nvSpPr>
          <p:cNvPr id="15" name="Text Placeholder 4">
            <a:extLst>
              <a:ext uri="{FF2B5EF4-FFF2-40B4-BE49-F238E27FC236}">
                <a16:creationId xmlns:a16="http://schemas.microsoft.com/office/drawing/2014/main" id="{8F5DF816-4E05-FCF1-269C-7ACDD8CCC02B}"/>
              </a:ext>
            </a:extLst>
          </p:cNvPr>
          <p:cNvSpPr txBox="1">
            <a:spLocks/>
          </p:cNvSpPr>
          <p:nvPr/>
        </p:nvSpPr>
        <p:spPr>
          <a:xfrm>
            <a:off x="2718611" y="3911977"/>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Mithilesh Kumar Devaki</a:t>
            </a:r>
            <a:endParaRPr kumimoji="0" lang="en-US" altLang="en-US" sz="2400" i="0" u="none" strike="noStrike" cap="none" normalizeH="0" baseline="0" dirty="0">
              <a:ln>
                <a:noFill/>
              </a:ln>
              <a:solidFill>
                <a:schemeClr val="accent1"/>
              </a:solidFill>
              <a:effectLst/>
              <a:latin typeface="+mn-lt"/>
            </a:endParaRPr>
          </a:p>
          <a:p>
            <a:pPr marL="0" indent="0">
              <a:buNone/>
            </a:pPr>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GPS SCO Developer</a:t>
            </a:r>
          </a:p>
        </p:txBody>
      </p:sp>
      <p:cxnSp>
        <p:nvCxnSpPr>
          <p:cNvPr id="16" name="Straight Connector 15">
            <a:extLst>
              <a:ext uri="{FF2B5EF4-FFF2-40B4-BE49-F238E27FC236}">
                <a16:creationId xmlns:a16="http://schemas.microsoft.com/office/drawing/2014/main" id="{04039855-94FF-5E5B-7D6F-3D68265D0F34}"/>
              </a:ext>
            </a:extLst>
          </p:cNvPr>
          <p:cNvCxnSpPr>
            <a:cxnSpLocks/>
          </p:cNvCxnSpPr>
          <p:nvPr/>
        </p:nvCxnSpPr>
        <p:spPr>
          <a:xfrm>
            <a:off x="3724506" y="882430"/>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Picture 4" descr="A person smiling for the camera&#10;&#10;Description automatically generated with medium confidence">
            <a:extLst>
              <a:ext uri="{FF2B5EF4-FFF2-40B4-BE49-F238E27FC236}">
                <a16:creationId xmlns:a16="http://schemas.microsoft.com/office/drawing/2014/main" id="{0AE1FBE9-A292-F66A-8EA0-B43786B869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513" y="238337"/>
            <a:ext cx="2316292" cy="2928609"/>
          </a:xfrm>
          <a:prstGeom prst="rect">
            <a:avLst/>
          </a:prstGeom>
        </p:spPr>
      </p:pic>
    </p:spTree>
    <p:extLst>
      <p:ext uri="{BB962C8B-B14F-4D97-AF65-F5344CB8AC3E}">
        <p14:creationId xmlns:p14="http://schemas.microsoft.com/office/powerpoint/2010/main" val="1754233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2" name="Text Placeholder 1">
            <a:extLst>
              <a:ext uri="{FF2B5EF4-FFF2-40B4-BE49-F238E27FC236}">
                <a16:creationId xmlns:a16="http://schemas.microsoft.com/office/drawing/2014/main" id="{ECB885A9-0A77-4196-9589-30504234E317}"/>
              </a:ext>
            </a:extLst>
          </p:cNvPr>
          <p:cNvSpPr>
            <a:spLocks noGrp="1"/>
          </p:cNvSpPr>
          <p:nvPr>
            <p:ph type="body" sz="quarter" idx="10"/>
          </p:nvPr>
        </p:nvSpPr>
        <p:spPr>
          <a:xfrm>
            <a:off x="0" y="1965869"/>
            <a:ext cx="10604256" cy="2168429"/>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algn="ctr"/>
            <a:r>
              <a:rPr lang="en-US" sz="10000" dirty="0">
                <a:solidFill>
                  <a:schemeClr val="bg1"/>
                </a:solidFill>
                <a:latin typeface="Arial"/>
                <a:ea typeface="ＭＳ Ｐゴシック"/>
              </a:rPr>
              <a:t>THANK YOU</a:t>
            </a:r>
          </a:p>
        </p:txBody>
      </p:sp>
    </p:spTree>
    <p:extLst>
      <p:ext uri="{BB962C8B-B14F-4D97-AF65-F5344CB8AC3E}">
        <p14:creationId xmlns:p14="http://schemas.microsoft.com/office/powerpoint/2010/main" val="418446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541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ea typeface="ＭＳ Ｐゴシック"/>
                <a:cs typeface="Times New Roman" panose="02020603050405020304" pitchFamily="18" charset="0"/>
              </a:rPr>
              <a:t>Problem Statement</a:t>
            </a:r>
            <a:endParaRPr lang="en-US"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3</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91408" y="124366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1837493"/>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sz="2000" dirty="0">
              <a:latin typeface="+mn-lt"/>
              <a:cs typeface="Times New Roman" panose="02020603050405020304" pitchFamily="18" charset="0"/>
            </a:endParaRPr>
          </a:p>
        </p:txBody>
      </p:sp>
      <p:sp>
        <p:nvSpPr>
          <p:cNvPr id="3" name="Text Placeholder 4">
            <a:extLst>
              <a:ext uri="{FF2B5EF4-FFF2-40B4-BE49-F238E27FC236}">
                <a16:creationId xmlns:a16="http://schemas.microsoft.com/office/drawing/2014/main" id="{9592DE56-1D4C-A7EC-DF66-2106CD77C621}"/>
              </a:ext>
            </a:extLst>
          </p:cNvPr>
          <p:cNvSpPr txBox="1">
            <a:spLocks/>
          </p:cNvSpPr>
          <p:nvPr/>
        </p:nvSpPr>
        <p:spPr>
          <a:xfrm>
            <a:off x="657984" y="1739371"/>
            <a:ext cx="10928276" cy="4971581"/>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Log analysis is crucial for software development success.</a:t>
            </a:r>
          </a:p>
          <a:p>
            <a:pPr marL="0" indent="0">
              <a:buNone/>
            </a:pPr>
            <a:endParaRPr lang="en-US" dirty="0">
              <a:latin typeface="+mn-lt"/>
            </a:endParaRPr>
          </a:p>
          <a:p>
            <a:endParaRPr lang="en-US" dirty="0">
              <a:latin typeface="+mn-lt"/>
            </a:endParaRPr>
          </a:p>
          <a:p>
            <a:r>
              <a:rPr lang="en-US" dirty="0">
                <a:latin typeface="+mn-lt"/>
              </a:rPr>
              <a:t>Delays in providing solutions to customers are common.</a:t>
            </a:r>
          </a:p>
          <a:p>
            <a:endParaRPr lang="en-US" dirty="0">
              <a:latin typeface="+mn-lt"/>
            </a:endParaRPr>
          </a:p>
          <a:p>
            <a:endParaRPr lang="en-US" dirty="0">
              <a:latin typeface="+mn-lt"/>
            </a:endParaRPr>
          </a:p>
          <a:p>
            <a:r>
              <a:rPr lang="en-US" dirty="0">
                <a:latin typeface="+mn-lt"/>
              </a:rPr>
              <a:t> Redundant analysis of the problem, incorrect team assignment, and difficulty locating relevant resources are often major contributors to such delays.</a:t>
            </a:r>
          </a:p>
          <a:p>
            <a:endParaRPr lang="en-US" dirty="0">
              <a:latin typeface="+mn-lt"/>
            </a:endParaRPr>
          </a:p>
          <a:p>
            <a:endParaRPr lang="en-US" dirty="0">
              <a:latin typeface="+mn-lt"/>
            </a:endParaRPr>
          </a:p>
          <a:p>
            <a:endParaRPr lang="en-US" dirty="0">
              <a:latin typeface="+mn-lt"/>
            </a:endParaRPr>
          </a:p>
          <a:p>
            <a:r>
              <a:rPr lang="en-US" dirty="0">
                <a:latin typeface="+mn-lt"/>
              </a:rPr>
              <a:t>Delay harms customer satisfaction, raises support expenses, and risks damaging the company's image.</a:t>
            </a:r>
            <a:endParaRPr lang="en-IN" sz="1400" dirty="0">
              <a:latin typeface="+mn-lt"/>
            </a:endParaRPr>
          </a:p>
        </p:txBody>
      </p:sp>
    </p:spTree>
    <p:extLst>
      <p:ext uri="{BB962C8B-B14F-4D97-AF65-F5344CB8AC3E}">
        <p14:creationId xmlns:p14="http://schemas.microsoft.com/office/powerpoint/2010/main" val="24497436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271811"/>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Solution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57046" y="93993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258944" y="1135593"/>
            <a:ext cx="10928276" cy="27838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2800" dirty="0">
              <a:latin typeface="Times New Roman"/>
              <a:cs typeface="Arial"/>
            </a:endParaRPr>
          </a:p>
          <a:p>
            <a:pPr algn="just"/>
            <a:endParaRPr lang="en-US" sz="2800" dirty="0">
              <a:latin typeface="Times New Roman"/>
              <a:cs typeface="Arial"/>
            </a:endParaRPr>
          </a:p>
        </p:txBody>
      </p:sp>
      <p:sp>
        <p:nvSpPr>
          <p:cNvPr id="9" name="Text Placeholder 4">
            <a:extLst>
              <a:ext uri="{FF2B5EF4-FFF2-40B4-BE49-F238E27FC236}">
                <a16:creationId xmlns:a16="http://schemas.microsoft.com/office/drawing/2014/main" id="{F409A165-1800-4A0F-950A-31B13F4A9E4D}"/>
              </a:ext>
            </a:extLst>
          </p:cNvPr>
          <p:cNvSpPr txBox="1">
            <a:spLocks/>
          </p:cNvSpPr>
          <p:nvPr/>
        </p:nvSpPr>
        <p:spPr>
          <a:xfrm>
            <a:off x="757046" y="1230869"/>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DNAX is a tool that assists Customer &amp; NCR personnel by providing guidance.</a:t>
            </a:r>
          </a:p>
          <a:p>
            <a:endParaRPr lang="en-US" dirty="0"/>
          </a:p>
          <a:p>
            <a:r>
              <a:rPr lang="en-US" dirty="0"/>
              <a:t>Notifies customers &amp; NCR about NCR-related issues.</a:t>
            </a:r>
            <a:endParaRPr lang="en-US" dirty="0">
              <a:solidFill>
                <a:srgbClr val="374151"/>
              </a:solidFill>
              <a:latin typeface="+mn-lt"/>
            </a:endParaRPr>
          </a:p>
          <a:p>
            <a:endParaRPr lang="en-US" dirty="0">
              <a:solidFill>
                <a:srgbClr val="374151"/>
              </a:solidFill>
              <a:latin typeface="+mn-lt"/>
            </a:endParaRPr>
          </a:p>
          <a:p>
            <a:r>
              <a:rPr lang="en-US" dirty="0">
                <a:solidFill>
                  <a:srgbClr val="374151"/>
                </a:solidFill>
                <a:latin typeface="+mn-lt"/>
              </a:rPr>
              <a:t>Help organizations detect and resolve issues quickly and efficiently.</a:t>
            </a:r>
          </a:p>
          <a:p>
            <a:endParaRPr lang="en-US" dirty="0">
              <a:solidFill>
                <a:srgbClr val="374151"/>
              </a:solidFill>
              <a:latin typeface="+mn-lt"/>
            </a:endParaRPr>
          </a:p>
          <a:p>
            <a:r>
              <a:rPr lang="en-US" dirty="0">
                <a:solidFill>
                  <a:srgbClr val="374151"/>
                </a:solidFill>
                <a:latin typeface="+mn-lt"/>
              </a:rPr>
              <a:t>Leading to improved system performance, increased productivity, and reduced downtime..</a:t>
            </a:r>
          </a:p>
          <a:p>
            <a:pPr marL="0" indent="0">
              <a:buNone/>
            </a:pPr>
            <a:endParaRPr lang="en-IN" dirty="0">
              <a:latin typeface="+mn-lt"/>
            </a:endParaRPr>
          </a:p>
          <a:p>
            <a:pPr marL="0" indent="0">
              <a:buNone/>
            </a:pPr>
            <a:endParaRPr lang="en-IN" dirty="0">
              <a:latin typeface="+mn-lt"/>
            </a:endParaRPr>
          </a:p>
          <a:p>
            <a:r>
              <a:rPr lang="en-US" dirty="0">
                <a:latin typeface="+mn-lt"/>
              </a:rPr>
              <a:t>Allow developers to collaborate more effectively by sharing information and insights.</a:t>
            </a:r>
          </a:p>
          <a:p>
            <a:endParaRPr lang="en-US" dirty="0">
              <a:latin typeface="+mn-lt"/>
            </a:endParaRPr>
          </a:p>
          <a:p>
            <a:endParaRPr lang="en-US" dirty="0">
              <a:latin typeface="+mn-lt"/>
            </a:endParaRPr>
          </a:p>
          <a:p>
            <a:r>
              <a:rPr lang="en-US" dirty="0">
                <a:latin typeface="+mn-lt"/>
              </a:rPr>
              <a:t>Insights gained from analyzing software systems help businesses optimize their performance.</a:t>
            </a:r>
          </a:p>
          <a:p>
            <a:pPr marL="0" indent="0">
              <a:buNone/>
            </a:pPr>
            <a:endParaRPr lang="en-US" dirty="0">
              <a:latin typeface="+mn-lt"/>
            </a:endParaRPr>
          </a:p>
          <a:p>
            <a:r>
              <a:rPr lang="en-US" dirty="0"/>
              <a:t>Provide more detailed analysis results to other teams in NCR to improve issue assignment.</a:t>
            </a:r>
            <a:endParaRPr lang="en-US" dirty="0">
              <a:latin typeface="+mn-lt"/>
            </a:endParaRPr>
          </a:p>
        </p:txBody>
      </p:sp>
    </p:spTree>
    <p:extLst>
      <p:ext uri="{BB962C8B-B14F-4D97-AF65-F5344CB8AC3E}">
        <p14:creationId xmlns:p14="http://schemas.microsoft.com/office/powerpoint/2010/main" val="34460630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7725" y="258235"/>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cs typeface="Times New Roman" panose="02020603050405020304" pitchFamily="18" charset="0"/>
              </a:rPr>
              <a:t>Current Process</a:t>
            </a:r>
            <a:endParaRPr lang="en-US" sz="12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5</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3998536"/>
            <a:ext cx="10984593"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9626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8" descr="Square Text Cloud Png, Transparent Png - kindpng">
            <a:extLst>
              <a:ext uri="{FF2B5EF4-FFF2-40B4-BE49-F238E27FC236}">
                <a16:creationId xmlns:a16="http://schemas.microsoft.com/office/drawing/2014/main" id="{99FABE7D-76B8-84F3-1F39-CEC37193B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793" y="1451279"/>
            <a:ext cx="892799" cy="893834"/>
          </a:xfrm>
          <a:prstGeom prst="rect">
            <a:avLst/>
          </a:prstGeom>
          <a:solidFill>
            <a:schemeClr val="accent6">
              <a:lumMod val="60000"/>
              <a:lumOff val="40000"/>
            </a:schemeClr>
          </a:solidFill>
        </p:spPr>
      </p:pic>
      <p:pic>
        <p:nvPicPr>
          <p:cNvPr id="5" name="Picture 2" descr="Retail Business Store PNG Free Image - PNG All">
            <a:extLst>
              <a:ext uri="{FF2B5EF4-FFF2-40B4-BE49-F238E27FC236}">
                <a16:creationId xmlns:a16="http://schemas.microsoft.com/office/drawing/2014/main" id="{5251172B-7FCC-E438-1FDD-A181F450D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4407" y="1799655"/>
            <a:ext cx="1292386" cy="12923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exclamation mark Vector Icons free download in SVG, PNG Format">
            <a:extLst>
              <a:ext uri="{FF2B5EF4-FFF2-40B4-BE49-F238E27FC236}">
                <a16:creationId xmlns:a16="http://schemas.microsoft.com/office/drawing/2014/main" id="{92F8E370-E21A-DAF6-90F6-A820FA2F9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5775" y="1549210"/>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51D0F7B-64B6-8CDC-3DE3-414420670FA4}"/>
              </a:ext>
            </a:extLst>
          </p:cNvPr>
          <p:cNvCxnSpPr>
            <a:cxnSpLocks/>
            <a:stCxn id="5" idx="3"/>
          </p:cNvCxnSpPr>
          <p:nvPr/>
        </p:nvCxnSpPr>
        <p:spPr>
          <a:xfrm>
            <a:off x="3226793" y="2445848"/>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6CD96A-7C5F-2665-9A73-05815DC86728}"/>
              </a:ext>
            </a:extLst>
          </p:cNvPr>
          <p:cNvSpPr txBox="1"/>
          <p:nvPr/>
        </p:nvSpPr>
        <p:spPr>
          <a:xfrm>
            <a:off x="2988685" y="2504570"/>
            <a:ext cx="1492899" cy="276999"/>
          </a:xfrm>
          <a:prstGeom prst="rect">
            <a:avLst/>
          </a:prstGeom>
          <a:noFill/>
          <a:ln>
            <a:noFill/>
          </a:ln>
        </p:spPr>
        <p:txBody>
          <a:bodyPr wrap="square" rtlCol="0">
            <a:spAutoFit/>
          </a:bodyPr>
          <a:lstStyle/>
          <a:p>
            <a:pPr algn="ctr"/>
            <a:r>
              <a:rPr lang="en-US" sz="1200" dirty="0"/>
              <a:t>getdiagfiles</a:t>
            </a:r>
          </a:p>
        </p:txBody>
      </p:sp>
      <p:pic>
        <p:nvPicPr>
          <p:cNvPr id="10" name="Picture 10" descr="Log file - Free interface icons">
            <a:extLst>
              <a:ext uri="{FF2B5EF4-FFF2-40B4-BE49-F238E27FC236}">
                <a16:creationId xmlns:a16="http://schemas.microsoft.com/office/drawing/2014/main" id="{D9951ADC-0B47-7CBE-F164-7FEDCEED75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258" y="159118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Folder - Free files and folders icons">
            <a:extLst>
              <a:ext uri="{FF2B5EF4-FFF2-40B4-BE49-F238E27FC236}">
                <a16:creationId xmlns:a16="http://schemas.microsoft.com/office/drawing/2014/main" id="{F028E625-EA14-F4B7-4ACF-6BD4F606F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1584" y="2056919"/>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 file - Free interface icons">
            <a:extLst>
              <a:ext uri="{FF2B5EF4-FFF2-40B4-BE49-F238E27FC236}">
                <a16:creationId xmlns:a16="http://schemas.microsoft.com/office/drawing/2014/main" id="{3466AB48-F67F-6E49-A0D5-E972C6CE9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1017" y="2871671"/>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Log file - Free interface icons">
            <a:extLst>
              <a:ext uri="{FF2B5EF4-FFF2-40B4-BE49-F238E27FC236}">
                <a16:creationId xmlns:a16="http://schemas.microsoft.com/office/drawing/2014/main" id="{3AFB8847-9515-9FE3-82FF-AE2A023644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7149" y="365109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Log file - Free interface icons">
            <a:extLst>
              <a:ext uri="{FF2B5EF4-FFF2-40B4-BE49-F238E27FC236}">
                <a16:creationId xmlns:a16="http://schemas.microsoft.com/office/drawing/2014/main" id="{DA8D373B-6A4E-4DB0-615B-C0CB75F4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158" y="1957175"/>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1766D604-DA8C-507C-E9DB-AD6C5F1785B0}"/>
              </a:ext>
            </a:extLst>
          </p:cNvPr>
          <p:cNvCxnSpPr>
            <a:endCxn id="10" idx="1"/>
          </p:cNvCxnSpPr>
          <p:nvPr/>
        </p:nvCxnSpPr>
        <p:spPr>
          <a:xfrm flipV="1">
            <a:off x="5337926" y="1828123"/>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4EC199D-8959-5201-E97D-2F308893BA8F}"/>
              </a:ext>
            </a:extLst>
          </p:cNvPr>
          <p:cNvCxnSpPr>
            <a:endCxn id="15" idx="1"/>
          </p:cNvCxnSpPr>
          <p:nvPr/>
        </p:nvCxnSpPr>
        <p:spPr>
          <a:xfrm flipV="1">
            <a:off x="5337926" y="2194109"/>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DFFB57-E673-85C3-066B-AFACD9DAB00E}"/>
              </a:ext>
            </a:extLst>
          </p:cNvPr>
          <p:cNvCxnSpPr>
            <a:endCxn id="13" idx="1"/>
          </p:cNvCxnSpPr>
          <p:nvPr/>
        </p:nvCxnSpPr>
        <p:spPr>
          <a:xfrm>
            <a:off x="5337926" y="2445848"/>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141576A-F8FD-2257-C268-B57F8A6BF7B3}"/>
              </a:ext>
            </a:extLst>
          </p:cNvPr>
          <p:cNvCxnSpPr>
            <a:endCxn id="14" idx="1"/>
          </p:cNvCxnSpPr>
          <p:nvPr/>
        </p:nvCxnSpPr>
        <p:spPr>
          <a:xfrm rot="16200000" flipH="1">
            <a:off x="4746445" y="3037328"/>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306613-9E96-1071-983D-F79C6000C8E8}"/>
              </a:ext>
            </a:extLst>
          </p:cNvPr>
          <p:cNvCxnSpPr/>
          <p:nvPr/>
        </p:nvCxnSpPr>
        <p:spPr>
          <a:xfrm>
            <a:off x="7146509" y="2466903"/>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2" descr="Person - Free social icons">
            <a:extLst>
              <a:ext uri="{FF2B5EF4-FFF2-40B4-BE49-F238E27FC236}">
                <a16:creationId xmlns:a16="http://schemas.microsoft.com/office/drawing/2014/main" id="{DB2FF1BC-15FA-75A3-2234-05DCBBD23C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2276" y="1567042"/>
            <a:ext cx="780265" cy="78026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4" descr="Users group - Free people icons">
            <a:extLst>
              <a:ext uri="{FF2B5EF4-FFF2-40B4-BE49-F238E27FC236}">
                <a16:creationId xmlns:a16="http://schemas.microsoft.com/office/drawing/2014/main" id="{E44D5AB6-8B0B-212B-81F6-675642B739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4558" y="3038856"/>
            <a:ext cx="1041522" cy="104152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FADAFEF-DA22-C89F-C9EF-2A74DA83611F}"/>
              </a:ext>
            </a:extLst>
          </p:cNvPr>
          <p:cNvCxnSpPr/>
          <p:nvPr/>
        </p:nvCxnSpPr>
        <p:spPr>
          <a:xfrm>
            <a:off x="8439081" y="2400950"/>
            <a:ext cx="0" cy="526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6C8B9F-3073-E4E1-D581-4BDE9FDE7459}"/>
              </a:ext>
            </a:extLst>
          </p:cNvPr>
          <p:cNvCxnSpPr/>
          <p:nvPr/>
        </p:nvCxnSpPr>
        <p:spPr>
          <a:xfrm flipV="1">
            <a:off x="8751525" y="2446808"/>
            <a:ext cx="0" cy="432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ight Brace 25">
            <a:extLst>
              <a:ext uri="{FF2B5EF4-FFF2-40B4-BE49-F238E27FC236}">
                <a16:creationId xmlns:a16="http://schemas.microsoft.com/office/drawing/2014/main" id="{09C2FF7E-F72C-7E67-CBC5-7AEB55EEBD3B}"/>
              </a:ext>
            </a:extLst>
          </p:cNvPr>
          <p:cNvSpPr/>
          <p:nvPr/>
        </p:nvSpPr>
        <p:spPr>
          <a:xfrm>
            <a:off x="9585172" y="2006847"/>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B5F218E3-E3C0-33E0-57A1-BF8C85A41FDA}"/>
              </a:ext>
            </a:extLst>
          </p:cNvPr>
          <p:cNvSpPr txBox="1"/>
          <p:nvPr/>
        </p:nvSpPr>
        <p:spPr>
          <a:xfrm>
            <a:off x="7972999" y="4140892"/>
            <a:ext cx="1557053" cy="307777"/>
          </a:xfrm>
          <a:prstGeom prst="rect">
            <a:avLst/>
          </a:prstGeom>
          <a:noFill/>
        </p:spPr>
        <p:txBody>
          <a:bodyPr wrap="square" rtlCol="0">
            <a:spAutoFit/>
          </a:bodyPr>
          <a:lstStyle/>
          <a:p>
            <a:r>
              <a:rPr lang="en-US" sz="1400" dirty="0"/>
              <a:t>Analyzing phase</a:t>
            </a:r>
          </a:p>
        </p:txBody>
      </p:sp>
      <p:pic>
        <p:nvPicPr>
          <p:cNvPr id="28" name="Picture 26" descr="Experiment Results - Free medical icons">
            <a:extLst>
              <a:ext uri="{FF2B5EF4-FFF2-40B4-BE49-F238E27FC236}">
                <a16:creationId xmlns:a16="http://schemas.microsoft.com/office/drawing/2014/main" id="{CC2676D6-4141-9694-6A85-3F77D9D5A4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487" y="2535307"/>
            <a:ext cx="663768" cy="66376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CF9BFAA-EECE-B669-DBE8-DCB9780C6292}"/>
              </a:ext>
            </a:extLst>
          </p:cNvPr>
          <p:cNvSpPr txBox="1"/>
          <p:nvPr/>
        </p:nvSpPr>
        <p:spPr>
          <a:xfrm>
            <a:off x="9901588" y="3317162"/>
            <a:ext cx="942392" cy="307777"/>
          </a:xfrm>
          <a:prstGeom prst="rect">
            <a:avLst/>
          </a:prstGeom>
          <a:noFill/>
        </p:spPr>
        <p:txBody>
          <a:bodyPr wrap="square" rtlCol="0">
            <a:spAutoFit/>
          </a:bodyPr>
          <a:lstStyle/>
          <a:p>
            <a:r>
              <a:rPr lang="en-US" sz="1400" dirty="0"/>
              <a:t>Output</a:t>
            </a:r>
          </a:p>
        </p:txBody>
      </p:sp>
      <p:sp>
        <p:nvSpPr>
          <p:cNvPr id="30" name="Text Placeholder 4">
            <a:extLst>
              <a:ext uri="{FF2B5EF4-FFF2-40B4-BE49-F238E27FC236}">
                <a16:creationId xmlns:a16="http://schemas.microsoft.com/office/drawing/2014/main" id="{F2986D03-3CA6-BA1F-2B8D-BB4A9B922D11}"/>
              </a:ext>
            </a:extLst>
          </p:cNvPr>
          <p:cNvSpPr txBox="1">
            <a:spLocks/>
          </p:cNvSpPr>
          <p:nvPr/>
        </p:nvSpPr>
        <p:spPr>
          <a:xfrm>
            <a:off x="887879" y="3596094"/>
            <a:ext cx="9622757" cy="251885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nSpc>
                <a:spcPct val="150000"/>
              </a:lnSpc>
            </a:pPr>
            <a:r>
              <a:rPr lang="en-US" sz="1400" b="1" dirty="0">
                <a:latin typeface="+mn-lt"/>
              </a:rPr>
              <a:t>Start</a:t>
            </a:r>
            <a:r>
              <a:rPr lang="en-US" sz="1400" dirty="0">
                <a:latin typeface="+mn-lt"/>
              </a:rPr>
              <a:t>: A customer reports an issue.</a:t>
            </a:r>
          </a:p>
          <a:p>
            <a:pPr>
              <a:lnSpc>
                <a:spcPct val="150000"/>
              </a:lnSpc>
            </a:pPr>
            <a:r>
              <a:rPr lang="en-US" sz="1400" b="1" dirty="0">
                <a:latin typeface="+mn-lt"/>
              </a:rPr>
              <a:t>Step 1</a:t>
            </a:r>
            <a:r>
              <a:rPr lang="en-US" sz="1400" dirty="0">
                <a:latin typeface="+mn-lt"/>
              </a:rPr>
              <a:t>: The L3 team receives the issue.</a:t>
            </a:r>
          </a:p>
          <a:p>
            <a:pPr>
              <a:lnSpc>
                <a:spcPct val="150000"/>
              </a:lnSpc>
            </a:pPr>
            <a:r>
              <a:rPr lang="en-US" sz="1400" b="1" dirty="0">
                <a:latin typeface="+mn-lt"/>
              </a:rPr>
              <a:t>Step 2</a:t>
            </a:r>
            <a:r>
              <a:rPr lang="en-US" sz="1400" dirty="0">
                <a:latin typeface="+mn-lt"/>
              </a:rPr>
              <a:t>: The L3 team analyzes the issue and gathers more information.</a:t>
            </a:r>
          </a:p>
          <a:p>
            <a:pPr>
              <a:lnSpc>
                <a:spcPct val="150000"/>
              </a:lnSpc>
            </a:pPr>
            <a:r>
              <a:rPr lang="en-US" sz="1400" b="1" dirty="0">
                <a:latin typeface="+mn-lt"/>
              </a:rPr>
              <a:t>Step 3</a:t>
            </a:r>
            <a:r>
              <a:rPr lang="en-US" sz="1400" dirty="0">
                <a:latin typeface="+mn-lt"/>
              </a:rPr>
              <a:t>: If the issue cannot be resolved by the L3 team, they forward it to the L4 team for further analysis.</a:t>
            </a:r>
          </a:p>
          <a:p>
            <a:pPr>
              <a:lnSpc>
                <a:spcPct val="150000"/>
              </a:lnSpc>
            </a:pPr>
            <a:r>
              <a:rPr lang="en-US" sz="1400" b="1" dirty="0">
                <a:latin typeface="+mn-lt"/>
              </a:rPr>
              <a:t>Step 4</a:t>
            </a:r>
            <a:r>
              <a:rPr lang="en-US" sz="1400" dirty="0">
                <a:latin typeface="+mn-lt"/>
              </a:rPr>
              <a:t>: The L4 team analyzes the issue and determines whether it's their responsibility or that of another team.</a:t>
            </a:r>
          </a:p>
          <a:p>
            <a:pPr>
              <a:lnSpc>
                <a:spcPct val="150000"/>
              </a:lnSpc>
            </a:pPr>
            <a:r>
              <a:rPr lang="en-US" sz="1400" b="1" dirty="0">
                <a:latin typeface="+mn-lt"/>
              </a:rPr>
              <a:t>Step 5</a:t>
            </a:r>
            <a:r>
              <a:rPr lang="en-US" sz="1400" dirty="0">
                <a:latin typeface="+mn-lt"/>
              </a:rPr>
              <a:t>: If the issue has any dependencies on other teams, the L4 team follows up with those teams.</a:t>
            </a:r>
          </a:p>
          <a:p>
            <a:pPr>
              <a:lnSpc>
                <a:spcPct val="150000"/>
              </a:lnSpc>
            </a:pPr>
            <a:r>
              <a:rPr lang="en-US" sz="1400" b="1" dirty="0">
                <a:latin typeface="+mn-lt"/>
              </a:rPr>
              <a:t>Step 6</a:t>
            </a:r>
            <a:r>
              <a:rPr lang="en-US" sz="1400" dirty="0">
                <a:latin typeface="+mn-lt"/>
              </a:rPr>
              <a:t>: If the issue is assigned to the L4 team, they communicate the solution to the customer.</a:t>
            </a:r>
          </a:p>
          <a:p>
            <a:pPr>
              <a:lnSpc>
                <a:spcPct val="150000"/>
              </a:lnSpc>
            </a:pPr>
            <a:r>
              <a:rPr lang="en-US" sz="1400" b="1" dirty="0">
                <a:latin typeface="+mn-lt"/>
              </a:rPr>
              <a:t>Step 7</a:t>
            </a:r>
            <a:r>
              <a:rPr lang="en-US" sz="1400" dirty="0">
                <a:latin typeface="+mn-lt"/>
              </a:rPr>
              <a:t>: The L4 team documents the issue for future reference.</a:t>
            </a:r>
          </a:p>
          <a:p>
            <a:pPr>
              <a:lnSpc>
                <a:spcPct val="150000"/>
              </a:lnSpc>
            </a:pPr>
            <a:r>
              <a:rPr lang="en-US" sz="1400" b="1" dirty="0">
                <a:latin typeface="+mn-lt"/>
              </a:rPr>
              <a:t>End</a:t>
            </a:r>
            <a:r>
              <a:rPr lang="en-US" sz="1400" dirty="0">
                <a:latin typeface="+mn-lt"/>
              </a:rPr>
              <a:t>: The issue is resolved</a:t>
            </a:r>
            <a:r>
              <a:rPr lang="en-US" dirty="0"/>
              <a:t>.</a:t>
            </a:r>
            <a:br>
              <a:rPr lang="en-IN" dirty="0">
                <a:latin typeface="+mn-lt"/>
              </a:rPr>
            </a:br>
            <a:endParaRPr lang="en-US" dirty="0">
              <a:latin typeface="+mn-lt"/>
            </a:endParaRPr>
          </a:p>
        </p:txBody>
      </p:sp>
    </p:spTree>
    <p:extLst>
      <p:ext uri="{BB962C8B-B14F-4D97-AF65-F5344CB8AC3E}">
        <p14:creationId xmlns:p14="http://schemas.microsoft.com/office/powerpoint/2010/main" val="3390793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1" y="173591"/>
            <a:ext cx="4129804" cy="877358"/>
          </a:xfrm>
        </p:spPr>
        <p:txBody>
          <a:bodyPr>
            <a:no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br>
              <a:rPr lang="en-US" sz="3200" dirty="0">
                <a:latin typeface="+mj-lt"/>
              </a:rPr>
            </a:br>
            <a:r>
              <a:rPr lang="en-US" sz="3200" dirty="0">
                <a:latin typeface="+mj-lt"/>
              </a:rPr>
              <a:t>Using Our Solution</a:t>
            </a:r>
            <a:endParaRPr lang="en-US" sz="6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6</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05094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7" name="Picture 8" descr="Square Text Cloud Png, Transparent Png - kindpng">
            <a:extLst>
              <a:ext uri="{FF2B5EF4-FFF2-40B4-BE49-F238E27FC236}">
                <a16:creationId xmlns:a16="http://schemas.microsoft.com/office/drawing/2014/main" id="{EB838DBC-2DF1-650B-3307-53D4CE285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615" y="1225332"/>
            <a:ext cx="892799" cy="893834"/>
          </a:xfrm>
          <a:prstGeom prst="rect">
            <a:avLst/>
          </a:prstGeom>
          <a:solidFill>
            <a:schemeClr val="accent6">
              <a:lumMod val="60000"/>
              <a:lumOff val="40000"/>
            </a:schemeClr>
          </a:solidFill>
        </p:spPr>
      </p:pic>
      <p:pic>
        <p:nvPicPr>
          <p:cNvPr id="9" name="Picture 8" descr="exclamation mark Vector Icons free download in SVG, PNG Format">
            <a:extLst>
              <a:ext uri="{FF2B5EF4-FFF2-40B4-BE49-F238E27FC236}">
                <a16:creationId xmlns:a16="http://schemas.microsoft.com/office/drawing/2014/main" id="{4E754FDE-BD19-6D02-2507-C0394E92D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1597" y="1323263"/>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C6F5DA97-6A8E-8512-B121-1F496B6B5949}"/>
              </a:ext>
            </a:extLst>
          </p:cNvPr>
          <p:cNvCxnSpPr>
            <a:cxnSpLocks/>
          </p:cNvCxnSpPr>
          <p:nvPr/>
        </p:nvCxnSpPr>
        <p:spPr>
          <a:xfrm>
            <a:off x="2032615" y="2219901"/>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F9A1E6F-F8CA-2728-C41F-F0B6D5D82AD9}"/>
              </a:ext>
            </a:extLst>
          </p:cNvPr>
          <p:cNvSpPr txBox="1"/>
          <p:nvPr/>
        </p:nvSpPr>
        <p:spPr>
          <a:xfrm>
            <a:off x="1794507" y="2278623"/>
            <a:ext cx="1492899" cy="276999"/>
          </a:xfrm>
          <a:prstGeom prst="rect">
            <a:avLst/>
          </a:prstGeom>
          <a:noFill/>
          <a:ln>
            <a:noFill/>
          </a:ln>
        </p:spPr>
        <p:txBody>
          <a:bodyPr wrap="square" rtlCol="0">
            <a:spAutoFit/>
          </a:bodyPr>
          <a:lstStyle/>
          <a:p>
            <a:pPr algn="ctr"/>
            <a:r>
              <a:rPr lang="en-US" sz="1200" dirty="0"/>
              <a:t>getdiagfiles</a:t>
            </a:r>
          </a:p>
        </p:txBody>
      </p:sp>
      <p:pic>
        <p:nvPicPr>
          <p:cNvPr id="13" name="Picture 10" descr="Log file - Free interface icons">
            <a:extLst>
              <a:ext uri="{FF2B5EF4-FFF2-40B4-BE49-F238E27FC236}">
                <a16:creationId xmlns:a16="http://schemas.microsoft.com/office/drawing/2014/main" id="{DCB464E9-0BA5-0F6C-0D1A-722C23749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080" y="136524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older - Free files and folders icons">
            <a:extLst>
              <a:ext uri="{FF2B5EF4-FFF2-40B4-BE49-F238E27FC236}">
                <a16:creationId xmlns:a16="http://schemas.microsoft.com/office/drawing/2014/main" id="{3CF500F2-D2D6-1EF2-00C9-2843C93E42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406" y="1830972"/>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 file - Free interface icons">
            <a:extLst>
              <a:ext uri="{FF2B5EF4-FFF2-40B4-BE49-F238E27FC236}">
                <a16:creationId xmlns:a16="http://schemas.microsoft.com/office/drawing/2014/main" id="{DBF1C6FB-550E-A228-62AA-B50571BD1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39" y="2645724"/>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Log file - Free interface icons">
            <a:extLst>
              <a:ext uri="{FF2B5EF4-FFF2-40B4-BE49-F238E27FC236}">
                <a16:creationId xmlns:a16="http://schemas.microsoft.com/office/drawing/2014/main" id="{70BEA1D3-887F-3879-DEE7-7A7E6D340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2971" y="342515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Log file - Free interface icons">
            <a:extLst>
              <a:ext uri="{FF2B5EF4-FFF2-40B4-BE49-F238E27FC236}">
                <a16:creationId xmlns:a16="http://schemas.microsoft.com/office/drawing/2014/main" id="{698F564F-0DA6-BE3C-115E-5E6EF7854B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2980" y="1731228"/>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CECDBEA1-C6D9-FDB2-F1C2-588D0EFB17A6}"/>
              </a:ext>
            </a:extLst>
          </p:cNvPr>
          <p:cNvCxnSpPr>
            <a:endCxn id="13" idx="1"/>
          </p:cNvCxnSpPr>
          <p:nvPr/>
        </p:nvCxnSpPr>
        <p:spPr>
          <a:xfrm flipV="1">
            <a:off x="4143748" y="1602176"/>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4DB6B73-C325-9365-1AFE-84D103FD3802}"/>
              </a:ext>
            </a:extLst>
          </p:cNvPr>
          <p:cNvCxnSpPr>
            <a:endCxn id="18" idx="1"/>
          </p:cNvCxnSpPr>
          <p:nvPr/>
        </p:nvCxnSpPr>
        <p:spPr>
          <a:xfrm flipV="1">
            <a:off x="4143748" y="1968162"/>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78067F-EF2A-CBC3-6E13-51E85C2EBA06}"/>
              </a:ext>
            </a:extLst>
          </p:cNvPr>
          <p:cNvCxnSpPr>
            <a:endCxn id="15" idx="1"/>
          </p:cNvCxnSpPr>
          <p:nvPr/>
        </p:nvCxnSpPr>
        <p:spPr>
          <a:xfrm>
            <a:off x="4143748" y="2219901"/>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579101-876A-8BE7-74A7-CAC55E3CE907}"/>
              </a:ext>
            </a:extLst>
          </p:cNvPr>
          <p:cNvCxnSpPr>
            <a:endCxn id="16" idx="1"/>
          </p:cNvCxnSpPr>
          <p:nvPr/>
        </p:nvCxnSpPr>
        <p:spPr>
          <a:xfrm rot="16200000" flipH="1">
            <a:off x="3552267" y="2811381"/>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93ACB43-6822-AD07-B6D8-58D4AC1EC96B}"/>
              </a:ext>
            </a:extLst>
          </p:cNvPr>
          <p:cNvCxnSpPr/>
          <p:nvPr/>
        </p:nvCxnSpPr>
        <p:spPr>
          <a:xfrm>
            <a:off x="5952331" y="2240956"/>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1D758E49-817D-0BAE-79F6-F595A700C996}"/>
              </a:ext>
            </a:extLst>
          </p:cNvPr>
          <p:cNvSpPr/>
          <p:nvPr/>
        </p:nvSpPr>
        <p:spPr>
          <a:xfrm>
            <a:off x="8636253" y="1527129"/>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5" name="Picture 26" descr="Experiment Results - Free medical icons">
            <a:extLst>
              <a:ext uri="{FF2B5EF4-FFF2-40B4-BE49-F238E27FC236}">
                <a16:creationId xmlns:a16="http://schemas.microsoft.com/office/drawing/2014/main" id="{8B4E70D9-4855-F4B5-F4CB-F05C4D9CDC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1297215"/>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tail Business Store PNG Free Image - PNG All">
            <a:extLst>
              <a:ext uri="{FF2B5EF4-FFF2-40B4-BE49-F238E27FC236}">
                <a16:creationId xmlns:a16="http://schemas.microsoft.com/office/drawing/2014/main" id="{2CC64304-5C53-781E-831A-87B986D251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229" y="1573708"/>
            <a:ext cx="1292386" cy="129238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D45E899-1996-FBAD-DEA7-1ACFB087749E}"/>
              </a:ext>
            </a:extLst>
          </p:cNvPr>
          <p:cNvSpPr txBox="1"/>
          <p:nvPr/>
        </p:nvSpPr>
        <p:spPr>
          <a:xfrm>
            <a:off x="6844241" y="3430697"/>
            <a:ext cx="2550531" cy="307777"/>
          </a:xfrm>
          <a:prstGeom prst="rect">
            <a:avLst/>
          </a:prstGeom>
          <a:noFill/>
        </p:spPr>
        <p:txBody>
          <a:bodyPr wrap="square" rtlCol="0">
            <a:spAutoFit/>
          </a:bodyPr>
          <a:lstStyle/>
          <a:p>
            <a:r>
              <a:rPr lang="en-US" sz="1400" dirty="0"/>
              <a:t>Deep Learning model</a:t>
            </a:r>
          </a:p>
        </p:txBody>
      </p:sp>
      <p:pic>
        <p:nvPicPr>
          <p:cNvPr id="28" name="Picture 6" descr="Deep learning - Free electronics icons">
            <a:extLst>
              <a:ext uri="{FF2B5EF4-FFF2-40B4-BE49-F238E27FC236}">
                <a16:creationId xmlns:a16="http://schemas.microsoft.com/office/drawing/2014/main" id="{A35A7B09-3C63-A49A-0B93-44CA1DED39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1710" y="1651077"/>
            <a:ext cx="1139232" cy="113923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6" descr="Experiment Results - Free medical icons">
            <a:extLst>
              <a:ext uri="{FF2B5EF4-FFF2-40B4-BE49-F238E27FC236}">
                <a16:creationId xmlns:a16="http://schemas.microsoft.com/office/drawing/2014/main" id="{602A6A2A-76D2-2A2B-B095-D42BED8ADC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045070"/>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Experiment Results - Free medical icons">
            <a:extLst>
              <a:ext uri="{FF2B5EF4-FFF2-40B4-BE49-F238E27FC236}">
                <a16:creationId xmlns:a16="http://schemas.microsoft.com/office/drawing/2014/main" id="{4A53DE1B-1CB7-A959-779E-F45BDF7C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790309"/>
            <a:ext cx="557132" cy="55713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ACD17EAC-8020-4392-D630-51087EEF101A}"/>
              </a:ext>
            </a:extLst>
          </p:cNvPr>
          <p:cNvSpPr/>
          <p:nvPr/>
        </p:nvSpPr>
        <p:spPr>
          <a:xfrm>
            <a:off x="6844241" y="1050949"/>
            <a:ext cx="4357596" cy="293716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BDAA12-62B4-4C0F-FE2A-ED61A821D05D}"/>
              </a:ext>
            </a:extLst>
          </p:cNvPr>
          <p:cNvSpPr/>
          <p:nvPr/>
        </p:nvSpPr>
        <p:spPr>
          <a:xfrm>
            <a:off x="7256710" y="4459954"/>
            <a:ext cx="3532658" cy="200309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or: Elbow 32">
            <a:extLst>
              <a:ext uri="{FF2B5EF4-FFF2-40B4-BE49-F238E27FC236}">
                <a16:creationId xmlns:a16="http://schemas.microsoft.com/office/drawing/2014/main" id="{5FC27B06-D43C-D902-61CD-131D209CF9D7}"/>
              </a:ext>
            </a:extLst>
          </p:cNvPr>
          <p:cNvCxnSpPr>
            <a:stCxn id="31" idx="3"/>
            <a:endCxn id="32" idx="3"/>
          </p:cNvCxnSpPr>
          <p:nvPr/>
        </p:nvCxnSpPr>
        <p:spPr>
          <a:xfrm flipH="1">
            <a:off x="10789368" y="2519530"/>
            <a:ext cx="412469" cy="2941970"/>
          </a:xfrm>
          <a:prstGeom prst="bentConnector3">
            <a:avLst>
              <a:gd name="adj1" fmla="val -5542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Deep learning - Free technology icons">
            <a:extLst>
              <a:ext uri="{FF2B5EF4-FFF2-40B4-BE49-F238E27FC236}">
                <a16:creationId xmlns:a16="http://schemas.microsoft.com/office/drawing/2014/main" id="{BFE43DEB-FBE3-EC5D-09E3-744B110EEB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4399" y="4597398"/>
            <a:ext cx="1107050" cy="110705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F321BF9-FC95-7CD4-655D-759AB2B88D17}"/>
              </a:ext>
            </a:extLst>
          </p:cNvPr>
          <p:cNvSpPr txBox="1"/>
          <p:nvPr/>
        </p:nvSpPr>
        <p:spPr>
          <a:xfrm>
            <a:off x="7865255" y="5841581"/>
            <a:ext cx="2550531" cy="307777"/>
          </a:xfrm>
          <a:prstGeom prst="rect">
            <a:avLst/>
          </a:prstGeom>
          <a:noFill/>
        </p:spPr>
        <p:txBody>
          <a:bodyPr wrap="square" rtlCol="0">
            <a:spAutoFit/>
          </a:bodyPr>
          <a:lstStyle/>
          <a:p>
            <a:r>
              <a:rPr lang="en-US" sz="1400" dirty="0"/>
              <a:t>Natural Language Processing</a:t>
            </a:r>
          </a:p>
        </p:txBody>
      </p:sp>
      <p:sp>
        <p:nvSpPr>
          <p:cNvPr id="36" name="AutoShape 2" descr="Checked Note - Free interface icons">
            <a:extLst>
              <a:ext uri="{FF2B5EF4-FFF2-40B4-BE49-F238E27FC236}">
                <a16:creationId xmlns:a16="http://schemas.microsoft.com/office/drawing/2014/main" id="{8142F319-0FCC-1DC9-DEA4-8DEDCB3AEBA7}"/>
              </a:ext>
            </a:extLst>
          </p:cNvPr>
          <p:cNvSpPr>
            <a:spLocks noChangeAspect="1" noChangeArrowheads="1"/>
          </p:cNvSpPr>
          <p:nvPr/>
        </p:nvSpPr>
        <p:spPr bwMode="auto">
          <a:xfrm>
            <a:off x="6345772" y="32653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AutoShape 4" descr="Checked Note - Free interface icons">
            <a:extLst>
              <a:ext uri="{FF2B5EF4-FFF2-40B4-BE49-F238E27FC236}">
                <a16:creationId xmlns:a16="http://schemas.microsoft.com/office/drawing/2014/main" id="{4D24A28A-744F-F8B2-5F0F-4FDAF765B502}"/>
              </a:ext>
            </a:extLst>
          </p:cNvPr>
          <p:cNvSpPr>
            <a:spLocks noChangeAspect="1" noChangeArrowheads="1"/>
          </p:cNvSpPr>
          <p:nvPr/>
        </p:nvSpPr>
        <p:spPr bwMode="auto">
          <a:xfrm>
            <a:off x="6498172" y="34177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8" name="Picture 37" descr="Shape&#10;&#10;Description automatically generated with low confidence">
            <a:extLst>
              <a:ext uri="{FF2B5EF4-FFF2-40B4-BE49-F238E27FC236}">
                <a16:creationId xmlns:a16="http://schemas.microsoft.com/office/drawing/2014/main" id="{09028686-2C36-4C3C-D0F8-723618EF9F68}"/>
              </a:ext>
            </a:extLst>
          </p:cNvPr>
          <p:cNvPicPr>
            <a:picLocks noChangeAspect="1"/>
          </p:cNvPicPr>
          <p:nvPr/>
        </p:nvPicPr>
        <p:blipFill>
          <a:blip r:embed="rId11"/>
          <a:stretch>
            <a:fillRect/>
          </a:stretch>
        </p:blipFill>
        <p:spPr>
          <a:xfrm>
            <a:off x="4974355" y="5016489"/>
            <a:ext cx="890020" cy="890020"/>
          </a:xfrm>
          <a:prstGeom prst="rect">
            <a:avLst/>
          </a:prstGeom>
        </p:spPr>
      </p:pic>
      <p:cxnSp>
        <p:nvCxnSpPr>
          <p:cNvPr id="39" name="Straight Arrow Connector 38">
            <a:extLst>
              <a:ext uri="{FF2B5EF4-FFF2-40B4-BE49-F238E27FC236}">
                <a16:creationId xmlns:a16="http://schemas.microsoft.com/office/drawing/2014/main" id="{6DF35C99-60BD-26A2-8B93-C13F4FA517A8}"/>
              </a:ext>
            </a:extLst>
          </p:cNvPr>
          <p:cNvCxnSpPr>
            <a:stCxn id="32" idx="1"/>
            <a:endCxn id="38" idx="3"/>
          </p:cNvCxnSpPr>
          <p:nvPr/>
        </p:nvCxnSpPr>
        <p:spPr>
          <a:xfrm flipH="1" flipV="1">
            <a:off x="5864375" y="5461499"/>
            <a:ext cx="13923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DFCA07-94DD-A261-922C-841A6BB25B3F}"/>
              </a:ext>
            </a:extLst>
          </p:cNvPr>
          <p:cNvSpPr txBox="1"/>
          <p:nvPr/>
        </p:nvSpPr>
        <p:spPr>
          <a:xfrm>
            <a:off x="2491806" y="5316403"/>
            <a:ext cx="3303883" cy="307777"/>
          </a:xfrm>
          <a:prstGeom prst="rect">
            <a:avLst/>
          </a:prstGeom>
          <a:noFill/>
        </p:spPr>
        <p:txBody>
          <a:bodyPr wrap="square" rtlCol="0">
            <a:spAutoFit/>
          </a:bodyPr>
          <a:lstStyle/>
          <a:p>
            <a:r>
              <a:rPr lang="en-US" sz="1400" dirty="0"/>
              <a:t>Interactive root cause report</a:t>
            </a:r>
          </a:p>
        </p:txBody>
      </p:sp>
      <p:sp>
        <p:nvSpPr>
          <p:cNvPr id="41" name="TextBox 40">
            <a:extLst>
              <a:ext uri="{FF2B5EF4-FFF2-40B4-BE49-F238E27FC236}">
                <a16:creationId xmlns:a16="http://schemas.microsoft.com/office/drawing/2014/main" id="{5291966B-E4AE-D4D1-614A-408FABE6E2F4}"/>
              </a:ext>
            </a:extLst>
          </p:cNvPr>
          <p:cNvSpPr txBox="1"/>
          <p:nvPr/>
        </p:nvSpPr>
        <p:spPr>
          <a:xfrm>
            <a:off x="7753565" y="647856"/>
            <a:ext cx="2035699" cy="369332"/>
          </a:xfrm>
          <a:prstGeom prst="rect">
            <a:avLst/>
          </a:prstGeom>
          <a:noFill/>
        </p:spPr>
        <p:txBody>
          <a:bodyPr wrap="square" rtlCol="0">
            <a:spAutoFit/>
          </a:bodyPr>
          <a:lstStyle/>
          <a:p>
            <a:r>
              <a:rPr lang="en-US" dirty="0"/>
              <a:t>PHASE I</a:t>
            </a:r>
          </a:p>
        </p:txBody>
      </p:sp>
      <p:sp>
        <p:nvSpPr>
          <p:cNvPr id="42" name="TextBox 41">
            <a:extLst>
              <a:ext uri="{FF2B5EF4-FFF2-40B4-BE49-F238E27FC236}">
                <a16:creationId xmlns:a16="http://schemas.microsoft.com/office/drawing/2014/main" id="{C9AC2C4B-7444-E24D-75A2-7673A5F436EE}"/>
              </a:ext>
            </a:extLst>
          </p:cNvPr>
          <p:cNvSpPr txBox="1"/>
          <p:nvPr/>
        </p:nvSpPr>
        <p:spPr>
          <a:xfrm>
            <a:off x="8091429" y="6474278"/>
            <a:ext cx="1754536" cy="369332"/>
          </a:xfrm>
          <a:prstGeom prst="rect">
            <a:avLst/>
          </a:prstGeom>
          <a:noFill/>
        </p:spPr>
        <p:txBody>
          <a:bodyPr wrap="square" rtlCol="0">
            <a:spAutoFit/>
          </a:bodyPr>
          <a:lstStyle/>
          <a:p>
            <a:r>
              <a:rPr lang="en-US" dirty="0"/>
              <a:t>PHASE II</a:t>
            </a:r>
          </a:p>
        </p:txBody>
      </p:sp>
    </p:spTree>
    <p:extLst>
      <p:ext uri="{BB962C8B-B14F-4D97-AF65-F5344CB8AC3E}">
        <p14:creationId xmlns:p14="http://schemas.microsoft.com/office/powerpoint/2010/main" val="1374000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7</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1: Customer Mode</a:t>
            </a:r>
          </a:p>
          <a:p>
            <a:endParaRPr lang="en-US" b="1" dirty="0">
              <a:latin typeface="+mn-lt"/>
            </a:endParaRPr>
          </a:p>
          <a:p>
            <a:r>
              <a:rPr lang="en-US" b="1" dirty="0">
                <a:latin typeface="+mn-lt"/>
              </a:rPr>
              <a:t>Start</a:t>
            </a:r>
            <a:r>
              <a:rPr lang="en-US" dirty="0">
                <a:latin typeface="+mn-lt"/>
              </a:rPr>
              <a:t>: A customer finds an issue.</a:t>
            </a:r>
          </a:p>
          <a:p>
            <a:endParaRPr lang="en-US" dirty="0">
              <a:latin typeface="+mn-lt"/>
            </a:endParaRPr>
          </a:p>
          <a:p>
            <a:r>
              <a:rPr lang="en-US" b="1" dirty="0">
                <a:latin typeface="+mn-lt"/>
              </a:rPr>
              <a:t>Step 1</a:t>
            </a:r>
            <a:r>
              <a:rPr lang="en-US" dirty="0">
                <a:latin typeface="+mn-lt"/>
              </a:rPr>
              <a:t>: The customer generates a diagnostic report by clicking a button on the Launchpad.</a:t>
            </a:r>
          </a:p>
          <a:p>
            <a:endParaRPr lang="en-US" dirty="0">
              <a:latin typeface="+mn-lt"/>
            </a:endParaRPr>
          </a:p>
          <a:p>
            <a:r>
              <a:rPr lang="en-US" b="1" dirty="0">
                <a:latin typeface="+mn-lt"/>
              </a:rPr>
              <a:t>Step 2</a:t>
            </a:r>
            <a:r>
              <a:rPr lang="en-US" dirty="0">
                <a:latin typeface="+mn-lt"/>
              </a:rPr>
              <a:t>: DNAX analyzes the diagnostic report to identify the underlying cause of the issue.</a:t>
            </a:r>
          </a:p>
          <a:p>
            <a:endParaRPr lang="en-US" dirty="0">
              <a:latin typeface="+mn-lt"/>
            </a:endParaRPr>
          </a:p>
          <a:p>
            <a:r>
              <a:rPr lang="en-US" b="1" dirty="0">
                <a:latin typeface="+mn-lt"/>
              </a:rPr>
              <a:t>Step 3</a:t>
            </a:r>
            <a:r>
              <a:rPr lang="en-US" dirty="0">
                <a:latin typeface="+mn-lt"/>
              </a:rPr>
              <a:t>: DNAX presents the customer with a set of actionable steps to resolve the issue.</a:t>
            </a:r>
          </a:p>
          <a:p>
            <a:endParaRPr lang="en-US" dirty="0">
              <a:latin typeface="+mn-lt"/>
            </a:endParaRPr>
          </a:p>
          <a:p>
            <a:r>
              <a:rPr lang="en-US" b="1" dirty="0">
                <a:latin typeface="+mn-lt"/>
              </a:rPr>
              <a:t>Step 4: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301062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8</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452675"/>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2: L3 Team Mode</a:t>
            </a:r>
          </a:p>
          <a:p>
            <a:endParaRPr lang="en-US" b="1" dirty="0">
              <a:latin typeface="+mn-lt"/>
            </a:endParaRPr>
          </a:p>
          <a:p>
            <a:r>
              <a:rPr lang="en-US" b="1" dirty="0">
                <a:latin typeface="+mn-lt"/>
              </a:rPr>
              <a:t>Start</a:t>
            </a:r>
            <a:r>
              <a:rPr lang="en-US" dirty="0">
                <a:latin typeface="+mn-lt"/>
              </a:rPr>
              <a:t>: The L3 Team utilizes DNAX Tool for troubleshooting.</a:t>
            </a:r>
          </a:p>
          <a:p>
            <a:endParaRPr lang="en-US" dirty="0">
              <a:latin typeface="+mn-lt"/>
            </a:endParaRPr>
          </a:p>
          <a:p>
            <a:r>
              <a:rPr lang="en-US" b="1" dirty="0">
                <a:latin typeface="+mn-lt"/>
              </a:rPr>
              <a:t>Step 1</a:t>
            </a:r>
            <a:r>
              <a:rPr lang="en-US" dirty="0">
                <a:latin typeface="+mn-lt"/>
              </a:rPr>
              <a:t>: The diagnostic report is analyzed by DNAX to determine the root cause of the issue.</a:t>
            </a:r>
          </a:p>
          <a:p>
            <a:endParaRPr lang="en-US" dirty="0">
              <a:latin typeface="+mn-lt"/>
            </a:endParaRPr>
          </a:p>
          <a:p>
            <a:r>
              <a:rPr lang="en-US" b="1" dirty="0">
                <a:latin typeface="+mn-lt"/>
              </a:rPr>
              <a:t>Step 2</a:t>
            </a:r>
            <a:r>
              <a:rPr lang="en-US" dirty="0">
                <a:latin typeface="+mn-lt"/>
              </a:rPr>
              <a:t>: The tool displays the Environment Details to the L3 Team, who resolve the issue and suggest a solution to the customer.</a:t>
            </a:r>
          </a:p>
          <a:p>
            <a:endParaRPr lang="en-US" dirty="0">
              <a:latin typeface="+mn-lt"/>
            </a:endParaRPr>
          </a:p>
          <a:p>
            <a:r>
              <a:rPr lang="en-US" b="1" dirty="0">
                <a:latin typeface="+mn-lt"/>
              </a:rPr>
              <a:t>Step 3</a:t>
            </a:r>
            <a:r>
              <a:rPr lang="en-US" dirty="0">
                <a:latin typeface="+mn-lt"/>
              </a:rPr>
              <a:t>: Based on prior similar errors, the problem is assigned to the appropriate team for resolution.</a:t>
            </a:r>
          </a:p>
          <a:p>
            <a:endParaRPr lang="en-US" dirty="0">
              <a:latin typeface="+mn-lt"/>
            </a:endParaRPr>
          </a:p>
          <a:p>
            <a:r>
              <a:rPr lang="en-US" b="1" dirty="0">
                <a:latin typeface="+mn-lt"/>
              </a:rPr>
              <a:t>Step 4</a:t>
            </a:r>
            <a:r>
              <a:rPr lang="en-US" dirty="0">
                <a:latin typeface="+mn-lt"/>
              </a:rPr>
              <a:t>: The assigned team conducts further investigations and delivers a resolution to the customer.</a:t>
            </a:r>
          </a:p>
          <a:p>
            <a:endParaRPr lang="en-US" dirty="0">
              <a:latin typeface="+mn-lt"/>
            </a:endParaRPr>
          </a:p>
          <a:p>
            <a:r>
              <a:rPr lang="en-US" b="1" dirty="0">
                <a:latin typeface="+mn-lt"/>
              </a:rPr>
              <a:t>End</a:t>
            </a:r>
            <a:r>
              <a:rPr lang="en-US" dirty="0">
                <a:latin typeface="+mn-lt"/>
              </a:rPr>
              <a:t>: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725323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0" y="325704"/>
            <a:ext cx="5810250"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 - Deep Learning </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9</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3958815" y="2886167"/>
            <a:ext cx="8122024"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1400" dirty="0">
              <a:latin typeface="+mn-lt"/>
              <a:cs typeface="Arial"/>
            </a:endParaRPr>
          </a:p>
          <a:p>
            <a:pPr marL="0" indent="0" algn="just">
              <a:buNone/>
            </a:pPr>
            <a:endParaRPr lang="en-US" sz="1400" dirty="0">
              <a:latin typeface="+mn-lt"/>
              <a:cs typeface="Arial"/>
            </a:endParaRPr>
          </a:p>
          <a:p>
            <a:pPr algn="just"/>
            <a:endParaRPr lang="en-US" sz="1400"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0" y="1012045"/>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6" descr="Deep learning - Free electronics icons">
            <a:extLst>
              <a:ext uri="{FF2B5EF4-FFF2-40B4-BE49-F238E27FC236}">
                <a16:creationId xmlns:a16="http://schemas.microsoft.com/office/drawing/2014/main" id="{5E1326B5-C63F-1FE4-E4F0-5EB459EA9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800" y="325704"/>
            <a:ext cx="845353" cy="84535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a:extLst>
              <a:ext uri="{FF2B5EF4-FFF2-40B4-BE49-F238E27FC236}">
                <a16:creationId xmlns:a16="http://schemas.microsoft.com/office/drawing/2014/main" id="{B6A0296F-FDEE-3FFB-B180-321A1862DB12}"/>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The first question that comes to mind when we hear "Deep Learning" is: why should we use it to analyze log errors?</a:t>
            </a:r>
          </a:p>
          <a:p>
            <a:endParaRPr lang="en-US" dirty="0">
              <a:latin typeface="+mn-lt"/>
            </a:endParaRPr>
          </a:p>
          <a:p>
            <a:r>
              <a:rPr lang="en-US" dirty="0"/>
              <a:t>Deep Learning tools can automatically extract complex text patterns.</a:t>
            </a:r>
          </a:p>
          <a:p>
            <a:endParaRPr lang="en-US" dirty="0">
              <a:latin typeface="+mn-lt"/>
            </a:endParaRPr>
          </a:p>
          <a:p>
            <a:endParaRPr lang="en-US" u="sng" dirty="0"/>
          </a:p>
          <a:p>
            <a:r>
              <a:rPr lang="en-US" u="sng" dirty="0"/>
              <a:t>Our goal </a:t>
            </a:r>
            <a:r>
              <a:rPr lang="en-US" dirty="0"/>
              <a:t>is to extract errors from specific logs, </a:t>
            </a:r>
          </a:p>
          <a:p>
            <a:endParaRPr lang="en-US" dirty="0">
              <a:latin typeface="+mn-lt"/>
            </a:endParaRPr>
          </a:p>
          <a:p>
            <a:endParaRPr lang="en-US" dirty="0">
              <a:latin typeface="+mn-lt"/>
            </a:endParaRPr>
          </a:p>
          <a:p>
            <a:r>
              <a:rPr lang="en-US" u="sng" dirty="0"/>
              <a:t>Our NLP </a:t>
            </a:r>
            <a:r>
              <a:rPr lang="en-US" dirty="0"/>
              <a:t>algorithm will have greater availability of solutions for customers as Deep Learning will always provide highly accurate matching log error texts.</a:t>
            </a:r>
          </a:p>
          <a:p>
            <a:endParaRPr lang="en-US" dirty="0">
              <a:latin typeface="+mn-lt"/>
            </a:endParaRPr>
          </a:p>
          <a:p>
            <a:r>
              <a:rPr lang="en-US" dirty="0"/>
              <a:t>Deep learning provides the benefit of continual learning.</a:t>
            </a:r>
            <a:endParaRPr lang="en-US" dirty="0">
              <a:latin typeface="+mn-lt"/>
            </a:endParaRPr>
          </a:p>
        </p:txBody>
      </p:sp>
    </p:spTree>
    <p:extLst>
      <p:ext uri="{BB962C8B-B14F-4D97-AF65-F5344CB8AC3E}">
        <p14:creationId xmlns:p14="http://schemas.microsoft.com/office/powerpoint/2010/main" val="274159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NCR Slide Layout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2.xml><?xml version="1.0" encoding="utf-8"?>
<a:theme xmlns:a="http://schemas.openxmlformats.org/drawingml/2006/main" name="NCR Cover &amp; Section Break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F6367EE1CB6A046A6AD9013392DAFFA" ma:contentTypeVersion="11" ma:contentTypeDescription="Create a new document." ma:contentTypeScope="" ma:versionID="42e6bab2664b9446ec10b76166637fa0">
  <xsd:schema xmlns:xsd="http://www.w3.org/2001/XMLSchema" xmlns:xs="http://www.w3.org/2001/XMLSchema" xmlns:p="http://schemas.microsoft.com/office/2006/metadata/properties" xmlns:ns3="92ba218d-a76e-4780-8537-b8accfa60d0b" xmlns:ns4="534982b5-5169-418b-af46-f22cc61efaa3" targetNamespace="http://schemas.microsoft.com/office/2006/metadata/properties" ma:root="true" ma:fieldsID="22d66d1a88d6fc2c66825e03a52d63c5" ns3:_="" ns4:_="">
    <xsd:import namespace="92ba218d-a76e-4780-8537-b8accfa60d0b"/>
    <xsd:import namespace="534982b5-5169-418b-af46-f22cc61efaa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ba218d-a76e-4780-8537-b8accfa60d0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4982b5-5169-418b-af46-f22cc61efaa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B0F4021-79BA-40BC-9AEF-F747C5F4A336}">
  <ds:schemaRefs>
    <ds:schemaRef ds:uri="http://schemas.microsoft.com/sharepoint/v3/contenttype/forms"/>
  </ds:schemaRefs>
</ds:datastoreItem>
</file>

<file path=customXml/itemProps2.xml><?xml version="1.0" encoding="utf-8"?>
<ds:datastoreItem xmlns:ds="http://schemas.openxmlformats.org/officeDocument/2006/customXml" ds:itemID="{5A817740-4F0C-4E27-A11C-2609BF81D8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ba218d-a76e-4780-8537-b8accfa60d0b"/>
    <ds:schemaRef ds:uri="534982b5-5169-418b-af46-f22cc61efa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E92312-5507-4BA1-850A-C803362CE46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18762</TotalTime>
  <Words>1769</Words>
  <Application>Microsoft Office PowerPoint</Application>
  <PresentationFormat>Widescreen</PresentationFormat>
  <Paragraphs>334</Paragraphs>
  <Slides>21</Slides>
  <Notes>15</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-apple-system</vt:lpstr>
      <vt:lpstr>Arial</vt:lpstr>
      <vt:lpstr>Calibri</vt:lpstr>
      <vt:lpstr>Calibri Light</vt:lpstr>
      <vt:lpstr>Inter</vt:lpstr>
      <vt:lpstr>Open Sans</vt:lpstr>
      <vt:lpstr>Raleway Black</vt:lpstr>
      <vt:lpstr>Raleway Light</vt:lpstr>
      <vt:lpstr>Times New Roman</vt:lpstr>
      <vt:lpstr>Wingdings</vt:lpstr>
      <vt:lpstr>NCR Slide Layout Template</vt:lpstr>
      <vt:lpstr>NCR Cover &amp; Section Break Template</vt:lpstr>
      <vt:lpstr>PowerPoint Presentation</vt:lpstr>
      <vt:lpstr>Index</vt:lpstr>
      <vt:lpstr>Problem Statement</vt:lpstr>
      <vt:lpstr>Solution</vt:lpstr>
      <vt:lpstr>Current Process</vt:lpstr>
      <vt:lpstr> Using Our Solution</vt:lpstr>
      <vt:lpstr>Using Our Solution</vt:lpstr>
      <vt:lpstr>Using Our Solution</vt:lpstr>
      <vt:lpstr>Phase I - Deep Learning </vt:lpstr>
      <vt:lpstr>Phase II – NLP Algorithm</vt:lpstr>
      <vt:lpstr>Demo – NLP Algorithm</vt:lpstr>
      <vt:lpstr>Technology Stack</vt:lpstr>
      <vt:lpstr>A Matrix Co-Relation (With/Without Our Solution)</vt:lpstr>
      <vt:lpstr>A Matrix co-relation: With/without our Solution</vt:lpstr>
      <vt:lpstr>With/without our tool : A Matrix co-relation</vt:lpstr>
      <vt:lpstr>Presentation of Graph for each criteria in USD(%).</vt:lpstr>
      <vt:lpstr>Prototype/Demo  (Scenario 1: Customer Mode)</vt:lpstr>
      <vt:lpstr>Prototype/Demo  (Scenario 2: L3 Team Mode)</vt:lpstr>
      <vt:lpstr>Future Scope</vt:lpstr>
      <vt:lpstr>Team Members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Qna Maker</dc:title>
  <dc:creator>Agarwal, Aditi</dc:creator>
  <cp:lastModifiedBy>Srivastava, Divyansh</cp:lastModifiedBy>
  <cp:revision>156</cp:revision>
  <dcterms:created xsi:type="dcterms:W3CDTF">2020-10-20T09:40:45Z</dcterms:created>
  <dcterms:modified xsi:type="dcterms:W3CDTF">2023-04-26T08:21:58Z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0x0101006F6367EE1CB6A046A6AD9013392DAFFA</vt:lpwstr>
  </property>
  <property fmtid="{D5CDD505-2E9C-101B-9397-08002B2CF9AE}" pid="3" name="MSIP_Label_1ebac993-578d-4fb6-a024-e1968d57a18c_Enabled">
    <vt:lpwstr>true</vt:lpwstr>
  </property>
  <property fmtid="{D5CDD505-2E9C-101B-9397-08002B2CF9AE}" pid="4" name="MSIP_Label_1ebac993-578d-4fb6-a024-e1968d57a18c_SetDate">
    <vt:lpwstr>2022-06-27T04:17:25Z</vt:lpwstr>
  </property>
  <property fmtid="{D5CDD505-2E9C-101B-9397-08002B2CF9AE}" pid="5" name="MSIP_Label_1ebac993-578d-4fb6-a024-e1968d57a18c_Method">
    <vt:lpwstr>Privileged</vt:lpwstr>
  </property>
  <property fmtid="{D5CDD505-2E9C-101B-9397-08002B2CF9AE}" pid="6" name="MSIP_Label_1ebac993-578d-4fb6-a024-e1968d57a18c_Name">
    <vt:lpwstr>1ebac993-578d-4fb6-a024-e1968d57a18c</vt:lpwstr>
  </property>
  <property fmtid="{D5CDD505-2E9C-101B-9397-08002B2CF9AE}" pid="7" name="MSIP_Label_1ebac993-578d-4fb6-a024-e1968d57a18c_SiteId">
    <vt:lpwstr>ae4df1f7-611e-444f-897e-f964e1205171</vt:lpwstr>
  </property>
  <property fmtid="{D5CDD505-2E9C-101B-9397-08002B2CF9AE}" pid="8" name="MSIP_Label_1ebac993-578d-4fb6-a024-e1968d57a18c_ActionId">
    <vt:lpwstr>3c559c44-edb7-4673-8a8a-6985b679c7f0</vt:lpwstr>
  </property>
  <property fmtid="{D5CDD505-2E9C-101B-9397-08002B2CF9AE}" pid="9" name="MSIP_Label_1ebac993-578d-4fb6-a024-e1968d57a18c_ContentBits">
    <vt:lpwstr>0</vt:lpwstr>
  </property>
</Properties>
</file>